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7" r:id="rId2"/>
    <p:sldId id="258" r:id="rId3"/>
    <p:sldId id="259" r:id="rId4"/>
    <p:sldId id="260" r:id="rId5"/>
    <p:sldId id="262" r:id="rId6"/>
    <p:sldId id="263" r:id="rId7"/>
    <p:sldId id="261" r:id="rId8"/>
    <p:sldId id="265" r:id="rId9"/>
    <p:sldId id="268" r:id="rId10"/>
    <p:sldId id="269" r:id="rId11"/>
    <p:sldId id="264" r:id="rId12"/>
    <p:sldId id="267"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CA4410-9F99-49BF-8473-D602810B2036}"/>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63DFD55-6374-4B0B-8150-2CE16F8323FA}"/>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1/16/2022 am</a:t>
            </a:r>
          </a:p>
        </p:txBody>
      </p:sp>
      <p:sp>
        <p:nvSpPr>
          <p:cNvPr id="4" name="Footer Placeholder 3">
            <a:extLst>
              <a:ext uri="{FF2B5EF4-FFF2-40B4-BE49-F238E27FC236}">
                <a16:creationId xmlns:a16="http://schemas.microsoft.com/office/drawing/2014/main" id="{F207C7E9-616F-4991-8B40-E5DBF2533C39}"/>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B6CD699-0EDA-4F0A-9BAC-38E252954349}"/>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6722098C-1B43-4A92-9E1D-75E56707971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76435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1/16/2022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1F5BE547-DD99-48C3-802C-D44E9E391EFA}" type="slidenum">
              <a:rPr lang="en-US" smtClean="0"/>
              <a:t>‹#›</a:t>
            </a:fld>
            <a:endParaRPr lang="en-US"/>
          </a:p>
        </p:txBody>
      </p:sp>
    </p:spTree>
    <p:extLst>
      <p:ext uri="{BB962C8B-B14F-4D97-AF65-F5344CB8AC3E}">
        <p14:creationId xmlns:p14="http://schemas.microsoft.com/office/powerpoint/2010/main" val="360588239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980B51A-9D8A-4C1F-9A7B-2CAC99CDBD2B}"/>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6D9C9F91-6D1C-43F4-91BB-A4817F59460A}" type="slidenum">
              <a:rPr lang="en-US" altLang="en-US">
                <a:solidFill>
                  <a:srgbClr val="000000"/>
                </a:solidFill>
                <a:latin typeface="Arial" panose="020B0604020202020204" pitchFamily="34" charset="0"/>
              </a:rPr>
              <a:pPr defTabSz="966576" fontAlgn="base">
                <a:spcBef>
                  <a:spcPct val="0"/>
                </a:spcBef>
                <a:spcAft>
                  <a:spcPct val="0"/>
                </a:spcAft>
                <a:defRPr/>
              </a:pPr>
              <a:t>1</a:t>
            </a:fld>
            <a:endParaRPr lang="en-US" altLang="en-US">
              <a:solidFill>
                <a:srgbClr val="000000"/>
              </a:solidFill>
              <a:latin typeface="Arial" panose="020B0604020202020204" pitchFamily="34" charset="0"/>
            </a:endParaRPr>
          </a:p>
        </p:txBody>
      </p:sp>
      <p:sp>
        <p:nvSpPr>
          <p:cNvPr id="8194" name="Rectangle 2">
            <a:extLst>
              <a:ext uri="{FF2B5EF4-FFF2-40B4-BE49-F238E27FC236}">
                <a16:creationId xmlns:a16="http://schemas.microsoft.com/office/drawing/2014/main" id="{47A6E533-8DEF-4E7D-9B43-11C6D24AF12F}"/>
              </a:ext>
            </a:extLst>
          </p:cNvPr>
          <p:cNvSpPr>
            <a:spLocks noGrp="1" noRot="1" noChangeAspect="1" noChangeArrowheads="1" noTextEdit="1"/>
          </p:cNvSpPr>
          <p:nvPr>
            <p:ph type="sldImg"/>
          </p:nvPr>
        </p:nvSpPr>
        <p:spPr>
          <a:xfrm>
            <a:off x="1497013" y="1200150"/>
            <a:ext cx="4321175" cy="3240088"/>
          </a:xfrm>
          <a:ln/>
        </p:spPr>
      </p:sp>
      <p:sp>
        <p:nvSpPr>
          <p:cNvPr id="8195" name="Rectangle 3">
            <a:extLst>
              <a:ext uri="{FF2B5EF4-FFF2-40B4-BE49-F238E27FC236}">
                <a16:creationId xmlns:a16="http://schemas.microsoft.com/office/drawing/2014/main" id="{99E395E7-1575-43C0-BF9A-4100CC601706}"/>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886FBF74-C91A-445C-A6D1-712A0CCBDF90}"/>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078240FD-BB2F-4F66-A242-47B53B51A4A4}"/>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DFDCEC8-43BA-4ED4-A2ED-4FC60CCA1621}"/>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7B10DA3D-1D8C-482E-A2D3-6CE468FE3746}" type="slidenum">
              <a:rPr lang="en-US" altLang="en-US">
                <a:solidFill>
                  <a:srgbClr val="000000"/>
                </a:solidFill>
                <a:latin typeface="Arial" panose="020B0604020202020204" pitchFamily="34" charset="0"/>
              </a:rPr>
              <a:pPr defTabSz="966576" fontAlgn="base">
                <a:spcBef>
                  <a:spcPct val="0"/>
                </a:spcBef>
                <a:spcAft>
                  <a:spcPct val="0"/>
                </a:spcAft>
                <a:defRPr/>
              </a:pPr>
              <a:t>10</a:t>
            </a:fld>
            <a:endParaRPr lang="en-US" altLang="en-US">
              <a:solidFill>
                <a:srgbClr val="000000"/>
              </a:solidFill>
              <a:latin typeface="Arial" panose="020B0604020202020204" pitchFamily="34" charset="0"/>
            </a:endParaRPr>
          </a:p>
        </p:txBody>
      </p:sp>
      <p:sp>
        <p:nvSpPr>
          <p:cNvPr id="22530" name="Rectangle 2">
            <a:extLst>
              <a:ext uri="{FF2B5EF4-FFF2-40B4-BE49-F238E27FC236}">
                <a16:creationId xmlns:a16="http://schemas.microsoft.com/office/drawing/2014/main" id="{8EE4D25E-D458-41A3-B3FE-DB960ABBE1E5}"/>
              </a:ext>
            </a:extLst>
          </p:cNvPr>
          <p:cNvSpPr>
            <a:spLocks noGrp="1" noRot="1" noChangeAspect="1" noChangeArrowheads="1" noTextEdit="1"/>
          </p:cNvSpPr>
          <p:nvPr>
            <p:ph type="sldImg"/>
          </p:nvPr>
        </p:nvSpPr>
        <p:spPr>
          <a:xfrm>
            <a:off x="1497013" y="1200150"/>
            <a:ext cx="4321175" cy="3240088"/>
          </a:xfrm>
          <a:ln/>
        </p:spPr>
      </p:sp>
      <p:sp>
        <p:nvSpPr>
          <p:cNvPr id="22531" name="Rectangle 3">
            <a:extLst>
              <a:ext uri="{FF2B5EF4-FFF2-40B4-BE49-F238E27FC236}">
                <a16:creationId xmlns:a16="http://schemas.microsoft.com/office/drawing/2014/main" id="{E2D94F3B-9111-4B86-8054-6BFE8A6FAA6F}"/>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22E89171-6D92-412B-80A2-7F89C648ED4A}"/>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38E37C70-23C0-45C9-9147-C875FDED7171}"/>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368ECF2-4CFF-4D1F-9F01-8F64D22B02BE}"/>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05F5F119-5727-4349-B6AE-341A40FE9D19}" type="slidenum">
              <a:rPr lang="en-US" altLang="en-US">
                <a:solidFill>
                  <a:srgbClr val="000000"/>
                </a:solidFill>
                <a:latin typeface="Arial" panose="020B0604020202020204" pitchFamily="34" charset="0"/>
              </a:rPr>
              <a:pPr defTabSz="966576" fontAlgn="base">
                <a:spcBef>
                  <a:spcPct val="0"/>
                </a:spcBef>
                <a:spcAft>
                  <a:spcPct val="0"/>
                </a:spcAft>
                <a:defRPr/>
              </a:pPr>
              <a:t>11</a:t>
            </a:fld>
            <a:endParaRPr lang="en-US" altLang="en-US">
              <a:solidFill>
                <a:srgbClr val="000000"/>
              </a:solidFill>
              <a:latin typeface="Arial" panose="020B0604020202020204" pitchFamily="34" charset="0"/>
            </a:endParaRPr>
          </a:p>
        </p:txBody>
      </p:sp>
      <p:sp>
        <p:nvSpPr>
          <p:cNvPr id="24578" name="Rectangle 2">
            <a:extLst>
              <a:ext uri="{FF2B5EF4-FFF2-40B4-BE49-F238E27FC236}">
                <a16:creationId xmlns:a16="http://schemas.microsoft.com/office/drawing/2014/main" id="{6DC426E5-C469-4632-99FA-DBFA6BFDA31B}"/>
              </a:ext>
            </a:extLst>
          </p:cNvPr>
          <p:cNvSpPr>
            <a:spLocks noGrp="1" noRot="1" noChangeAspect="1" noChangeArrowheads="1" noTextEdit="1"/>
          </p:cNvSpPr>
          <p:nvPr>
            <p:ph type="sldImg"/>
          </p:nvPr>
        </p:nvSpPr>
        <p:spPr>
          <a:xfrm>
            <a:off x="1497013" y="1200150"/>
            <a:ext cx="4321175" cy="3240088"/>
          </a:xfrm>
          <a:ln/>
        </p:spPr>
      </p:sp>
      <p:sp>
        <p:nvSpPr>
          <p:cNvPr id="24579" name="Rectangle 3">
            <a:extLst>
              <a:ext uri="{FF2B5EF4-FFF2-40B4-BE49-F238E27FC236}">
                <a16:creationId xmlns:a16="http://schemas.microsoft.com/office/drawing/2014/main" id="{D2A3895E-89EE-465D-A3A2-272EED2AB7DD}"/>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965413E5-BB1F-4F1B-9BB7-25F51A771952}"/>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A98227BD-A962-4C48-964C-BFDFDD26071F}"/>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7AD9817-4156-4660-92E4-BB71C4E37BF5}"/>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F359D616-255D-4A42-8579-2868E68609DD}" type="slidenum">
              <a:rPr lang="en-US" altLang="en-US">
                <a:solidFill>
                  <a:srgbClr val="000000"/>
                </a:solidFill>
                <a:latin typeface="Arial" panose="020B0604020202020204" pitchFamily="34" charset="0"/>
              </a:rPr>
              <a:pPr defTabSz="966576" fontAlgn="base">
                <a:spcBef>
                  <a:spcPct val="0"/>
                </a:spcBef>
                <a:spcAft>
                  <a:spcPct val="0"/>
                </a:spcAft>
                <a:defRPr/>
              </a:pPr>
              <a:t>12</a:t>
            </a:fld>
            <a:endParaRPr lang="en-US" altLang="en-US">
              <a:solidFill>
                <a:srgbClr val="000000"/>
              </a:solidFill>
              <a:latin typeface="Arial" panose="020B0604020202020204" pitchFamily="34" charset="0"/>
            </a:endParaRPr>
          </a:p>
        </p:txBody>
      </p:sp>
      <p:sp>
        <p:nvSpPr>
          <p:cNvPr id="30722" name="Rectangle 2">
            <a:extLst>
              <a:ext uri="{FF2B5EF4-FFF2-40B4-BE49-F238E27FC236}">
                <a16:creationId xmlns:a16="http://schemas.microsoft.com/office/drawing/2014/main" id="{EA997E97-2817-40CB-9185-882882E72154}"/>
              </a:ext>
            </a:extLst>
          </p:cNvPr>
          <p:cNvSpPr>
            <a:spLocks noGrp="1" noRot="1" noChangeAspect="1" noChangeArrowheads="1" noTextEdit="1"/>
          </p:cNvSpPr>
          <p:nvPr>
            <p:ph type="sldImg"/>
          </p:nvPr>
        </p:nvSpPr>
        <p:spPr>
          <a:xfrm>
            <a:off x="1497013" y="1200150"/>
            <a:ext cx="4321175" cy="3240088"/>
          </a:xfrm>
          <a:ln/>
        </p:spPr>
      </p:sp>
      <p:sp>
        <p:nvSpPr>
          <p:cNvPr id="30723" name="Rectangle 3">
            <a:extLst>
              <a:ext uri="{FF2B5EF4-FFF2-40B4-BE49-F238E27FC236}">
                <a16:creationId xmlns:a16="http://schemas.microsoft.com/office/drawing/2014/main" id="{CD1274FD-7B00-4D10-93CA-ADB44CE7F408}"/>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D4F6727F-629D-4721-AE3D-46E174132D36}"/>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3A935779-7C75-460F-9551-C6E6CEDC0E0E}"/>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E56707-92A6-46B2-A783-0F67F09BC144}"/>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29F3851C-69FE-4978-9DA9-5FD0E5A98D40}" type="slidenum">
              <a:rPr lang="en-US" altLang="en-US">
                <a:solidFill>
                  <a:srgbClr val="000000"/>
                </a:solidFill>
                <a:latin typeface="Arial" panose="020B0604020202020204" pitchFamily="34" charset="0"/>
              </a:rPr>
              <a:pPr defTabSz="966576" fontAlgn="base">
                <a:spcBef>
                  <a:spcPct val="0"/>
                </a:spcBef>
                <a:spcAft>
                  <a:spcPct val="0"/>
                </a:spcAft>
                <a:defRPr/>
              </a:pPr>
              <a:t>2</a:t>
            </a:fld>
            <a:endParaRPr lang="en-US" altLang="en-US">
              <a:solidFill>
                <a:srgbClr val="000000"/>
              </a:solidFill>
              <a:latin typeface="Arial" panose="020B0604020202020204" pitchFamily="34" charset="0"/>
            </a:endParaRPr>
          </a:p>
        </p:txBody>
      </p:sp>
      <p:sp>
        <p:nvSpPr>
          <p:cNvPr id="9218" name="Rectangle 2">
            <a:extLst>
              <a:ext uri="{FF2B5EF4-FFF2-40B4-BE49-F238E27FC236}">
                <a16:creationId xmlns:a16="http://schemas.microsoft.com/office/drawing/2014/main" id="{A2B4CFE8-E6D5-4A4E-B9F1-99934643DCB2}"/>
              </a:ext>
            </a:extLst>
          </p:cNvPr>
          <p:cNvSpPr>
            <a:spLocks noGrp="1" noRot="1" noChangeAspect="1" noChangeArrowheads="1" noTextEdit="1"/>
          </p:cNvSpPr>
          <p:nvPr>
            <p:ph type="sldImg"/>
          </p:nvPr>
        </p:nvSpPr>
        <p:spPr>
          <a:xfrm>
            <a:off x="1497013" y="1200150"/>
            <a:ext cx="4321175" cy="3240088"/>
          </a:xfrm>
          <a:ln/>
        </p:spPr>
      </p:sp>
      <p:sp>
        <p:nvSpPr>
          <p:cNvPr id="9219" name="Rectangle 3">
            <a:extLst>
              <a:ext uri="{FF2B5EF4-FFF2-40B4-BE49-F238E27FC236}">
                <a16:creationId xmlns:a16="http://schemas.microsoft.com/office/drawing/2014/main" id="{0A496FF9-2C27-4A2A-B5A2-9E571690091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DEDABC37-98B0-4E14-AA80-729E41BD1F51}"/>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3397095E-17EB-4ACF-9170-7FE05BF37EC0}"/>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53A948-CB5A-484E-A213-31E11BD56B25}"/>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FBFCBB4D-58F3-4F74-AC53-C8B626FC0405}" type="slidenum">
              <a:rPr lang="en-US" altLang="en-US">
                <a:solidFill>
                  <a:srgbClr val="000000"/>
                </a:solidFill>
                <a:latin typeface="Arial" panose="020B0604020202020204" pitchFamily="34" charset="0"/>
              </a:rPr>
              <a:pPr defTabSz="966576" fontAlgn="base">
                <a:spcBef>
                  <a:spcPct val="0"/>
                </a:spcBef>
                <a:spcAft>
                  <a:spcPct val="0"/>
                </a:spcAft>
                <a:defRPr/>
              </a:pPr>
              <a:t>3</a:t>
            </a:fld>
            <a:endParaRPr lang="en-US" altLang="en-US">
              <a:solidFill>
                <a:srgbClr val="000000"/>
              </a:solidFill>
              <a:latin typeface="Arial" panose="020B0604020202020204" pitchFamily="34" charset="0"/>
            </a:endParaRPr>
          </a:p>
        </p:txBody>
      </p:sp>
      <p:sp>
        <p:nvSpPr>
          <p:cNvPr id="11266" name="Rectangle 2">
            <a:extLst>
              <a:ext uri="{FF2B5EF4-FFF2-40B4-BE49-F238E27FC236}">
                <a16:creationId xmlns:a16="http://schemas.microsoft.com/office/drawing/2014/main" id="{84E7CD89-9252-4583-B7F9-E2A3136D9EB0}"/>
              </a:ext>
            </a:extLst>
          </p:cNvPr>
          <p:cNvSpPr>
            <a:spLocks noGrp="1" noRot="1" noChangeAspect="1" noChangeArrowheads="1" noTextEdit="1"/>
          </p:cNvSpPr>
          <p:nvPr>
            <p:ph type="sldImg"/>
          </p:nvPr>
        </p:nvSpPr>
        <p:spPr>
          <a:xfrm>
            <a:off x="1497013" y="1200150"/>
            <a:ext cx="4321175" cy="3240088"/>
          </a:xfrm>
          <a:ln/>
        </p:spPr>
      </p:sp>
      <p:sp>
        <p:nvSpPr>
          <p:cNvPr id="11267" name="Rectangle 3">
            <a:extLst>
              <a:ext uri="{FF2B5EF4-FFF2-40B4-BE49-F238E27FC236}">
                <a16:creationId xmlns:a16="http://schemas.microsoft.com/office/drawing/2014/main" id="{5A65481E-6BD7-4FF5-84A1-48C91D623F01}"/>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0FF063C-0BF1-499A-9A18-E31E1FA2EB03}"/>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0E833F22-1262-4872-B941-DEC1C8285C04}"/>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50D87F6-A6CF-45FF-B57A-26A65E0233C6}"/>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C0A9B58D-D103-43F1-8331-B8C801D11DE2}" type="slidenum">
              <a:rPr lang="en-US" altLang="en-US">
                <a:solidFill>
                  <a:srgbClr val="000000"/>
                </a:solidFill>
                <a:latin typeface="Arial" panose="020B0604020202020204" pitchFamily="34" charset="0"/>
              </a:rPr>
              <a:pPr defTabSz="966576" fontAlgn="base">
                <a:spcBef>
                  <a:spcPct val="0"/>
                </a:spcBef>
                <a:spcAft>
                  <a:spcPct val="0"/>
                </a:spcAft>
                <a:defRPr/>
              </a:pPr>
              <a:t>4</a:t>
            </a:fld>
            <a:endParaRPr lang="en-US" altLang="en-US">
              <a:solidFill>
                <a:srgbClr val="000000"/>
              </a:solidFill>
              <a:latin typeface="Arial" panose="020B0604020202020204" pitchFamily="34" charset="0"/>
            </a:endParaRPr>
          </a:p>
        </p:txBody>
      </p:sp>
      <p:sp>
        <p:nvSpPr>
          <p:cNvPr id="14338" name="Rectangle 2">
            <a:extLst>
              <a:ext uri="{FF2B5EF4-FFF2-40B4-BE49-F238E27FC236}">
                <a16:creationId xmlns:a16="http://schemas.microsoft.com/office/drawing/2014/main" id="{5258E0F9-87E3-40A9-B6CA-A4027DFE5FA2}"/>
              </a:ext>
            </a:extLst>
          </p:cNvPr>
          <p:cNvSpPr>
            <a:spLocks noGrp="1" noRot="1" noChangeAspect="1" noChangeArrowheads="1" noTextEdit="1"/>
          </p:cNvSpPr>
          <p:nvPr>
            <p:ph type="sldImg"/>
          </p:nvPr>
        </p:nvSpPr>
        <p:spPr>
          <a:xfrm>
            <a:off x="1497013" y="1200150"/>
            <a:ext cx="4321175" cy="3240088"/>
          </a:xfrm>
          <a:ln/>
        </p:spPr>
      </p:sp>
      <p:sp>
        <p:nvSpPr>
          <p:cNvPr id="14339" name="Rectangle 3">
            <a:extLst>
              <a:ext uri="{FF2B5EF4-FFF2-40B4-BE49-F238E27FC236}">
                <a16:creationId xmlns:a16="http://schemas.microsoft.com/office/drawing/2014/main" id="{168FCC02-EF2E-4444-ADA5-084C9F4445FE}"/>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6E4BDE1C-0355-4AAF-85E5-96FDE08E1E86}"/>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C6D45CC8-4ABE-4C61-A7DD-28A1D20F8B54}"/>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A88855-C6EC-46A6-B902-EA37D75041D6}"/>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FA0F8BDB-8041-4F2B-979D-22C6A0F0401A}" type="slidenum">
              <a:rPr lang="en-US" altLang="en-US">
                <a:solidFill>
                  <a:srgbClr val="000000"/>
                </a:solidFill>
                <a:latin typeface="Arial" panose="020B0604020202020204" pitchFamily="34" charset="0"/>
              </a:rPr>
              <a:pPr defTabSz="966576" fontAlgn="base">
                <a:spcBef>
                  <a:spcPct val="0"/>
                </a:spcBef>
                <a:spcAft>
                  <a:spcPct val="0"/>
                </a:spcAft>
                <a:defRPr/>
              </a:pPr>
              <a:t>5</a:t>
            </a:fld>
            <a:endParaRPr lang="en-US" altLang="en-US">
              <a:solidFill>
                <a:srgbClr val="000000"/>
              </a:solidFill>
              <a:latin typeface="Arial" panose="020B0604020202020204" pitchFamily="34" charset="0"/>
            </a:endParaRPr>
          </a:p>
        </p:txBody>
      </p:sp>
      <p:sp>
        <p:nvSpPr>
          <p:cNvPr id="20482" name="Rectangle 2">
            <a:extLst>
              <a:ext uri="{FF2B5EF4-FFF2-40B4-BE49-F238E27FC236}">
                <a16:creationId xmlns:a16="http://schemas.microsoft.com/office/drawing/2014/main" id="{3E07CF5A-572F-455E-88AE-F70EA7713EC7}"/>
              </a:ext>
            </a:extLst>
          </p:cNvPr>
          <p:cNvSpPr>
            <a:spLocks noGrp="1" noRot="1" noChangeAspect="1" noChangeArrowheads="1" noTextEdit="1"/>
          </p:cNvSpPr>
          <p:nvPr>
            <p:ph type="sldImg"/>
          </p:nvPr>
        </p:nvSpPr>
        <p:spPr>
          <a:xfrm>
            <a:off x="1497013" y="1200150"/>
            <a:ext cx="4321175" cy="3240088"/>
          </a:xfrm>
          <a:ln/>
        </p:spPr>
      </p:sp>
      <p:sp>
        <p:nvSpPr>
          <p:cNvPr id="20483" name="Rectangle 3">
            <a:extLst>
              <a:ext uri="{FF2B5EF4-FFF2-40B4-BE49-F238E27FC236}">
                <a16:creationId xmlns:a16="http://schemas.microsoft.com/office/drawing/2014/main" id="{C62243E0-99D4-4D77-B551-264A0C58D23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32F2107-EFB2-43E4-85EA-A3B6700FFEC2}"/>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90DB57DE-9419-4261-A402-38E371C6E9D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3F463AF-BE8C-4862-80EA-9D3ACCEA4B14}"/>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D30A0BFD-AC05-41A9-9CBA-20A24533F1E1}" type="slidenum">
              <a:rPr lang="en-US" altLang="en-US">
                <a:solidFill>
                  <a:srgbClr val="000000"/>
                </a:solidFill>
                <a:latin typeface="Arial" panose="020B0604020202020204" pitchFamily="34" charset="0"/>
              </a:rPr>
              <a:pPr defTabSz="966576" fontAlgn="base">
                <a:spcBef>
                  <a:spcPct val="0"/>
                </a:spcBef>
                <a:spcAft>
                  <a:spcPct val="0"/>
                </a:spcAft>
                <a:defRPr/>
              </a:pPr>
              <a:t>6</a:t>
            </a:fld>
            <a:endParaRPr lang="en-US" altLang="en-US">
              <a:solidFill>
                <a:srgbClr val="000000"/>
              </a:solidFill>
              <a:latin typeface="Arial" panose="020B0604020202020204" pitchFamily="34" charset="0"/>
            </a:endParaRPr>
          </a:p>
        </p:txBody>
      </p:sp>
      <p:sp>
        <p:nvSpPr>
          <p:cNvPr id="16386" name="Rectangle 2">
            <a:extLst>
              <a:ext uri="{FF2B5EF4-FFF2-40B4-BE49-F238E27FC236}">
                <a16:creationId xmlns:a16="http://schemas.microsoft.com/office/drawing/2014/main" id="{64205B3A-E241-4FC6-8542-D6689517FC49}"/>
              </a:ext>
            </a:extLst>
          </p:cNvPr>
          <p:cNvSpPr>
            <a:spLocks noGrp="1" noRot="1" noChangeAspect="1" noChangeArrowheads="1" noTextEdit="1"/>
          </p:cNvSpPr>
          <p:nvPr>
            <p:ph type="sldImg"/>
          </p:nvPr>
        </p:nvSpPr>
        <p:spPr>
          <a:xfrm>
            <a:off x="1497013" y="1200150"/>
            <a:ext cx="4321175" cy="3240088"/>
          </a:xfrm>
          <a:ln/>
        </p:spPr>
      </p:sp>
      <p:sp>
        <p:nvSpPr>
          <p:cNvPr id="16387" name="Rectangle 3">
            <a:extLst>
              <a:ext uri="{FF2B5EF4-FFF2-40B4-BE49-F238E27FC236}">
                <a16:creationId xmlns:a16="http://schemas.microsoft.com/office/drawing/2014/main" id="{3657FCA9-29DE-4723-9238-3C223C9E522E}"/>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355B155-4D2F-4D55-86DA-F41239EDE562}"/>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A9E7475B-A7D3-41FE-A976-0E55A847CB57}"/>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E555770-782E-4C54-BE42-21A3A4D00404}"/>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459ABFE4-1A08-49B5-BE2F-56ABC2DF37E2}" type="slidenum">
              <a:rPr lang="en-US" altLang="en-US">
                <a:solidFill>
                  <a:srgbClr val="000000"/>
                </a:solidFill>
                <a:latin typeface="Arial" panose="020B0604020202020204" pitchFamily="34" charset="0"/>
              </a:rPr>
              <a:pPr defTabSz="966576" fontAlgn="base">
                <a:spcBef>
                  <a:spcPct val="0"/>
                </a:spcBef>
                <a:spcAft>
                  <a:spcPct val="0"/>
                </a:spcAft>
                <a:defRPr/>
              </a:pPr>
              <a:t>7</a:t>
            </a:fld>
            <a:endParaRPr lang="en-US" altLang="en-US">
              <a:solidFill>
                <a:srgbClr val="000000"/>
              </a:solidFill>
              <a:latin typeface="Arial" panose="020B0604020202020204" pitchFamily="34" charset="0"/>
            </a:endParaRPr>
          </a:p>
        </p:txBody>
      </p:sp>
      <p:sp>
        <p:nvSpPr>
          <p:cNvPr id="18434" name="Rectangle 2">
            <a:extLst>
              <a:ext uri="{FF2B5EF4-FFF2-40B4-BE49-F238E27FC236}">
                <a16:creationId xmlns:a16="http://schemas.microsoft.com/office/drawing/2014/main" id="{C86769C7-21BA-43E6-B2A6-F04FAF1E96ED}"/>
              </a:ext>
            </a:extLst>
          </p:cNvPr>
          <p:cNvSpPr>
            <a:spLocks noGrp="1" noRot="1" noChangeAspect="1" noChangeArrowheads="1" noTextEdit="1"/>
          </p:cNvSpPr>
          <p:nvPr>
            <p:ph type="sldImg"/>
          </p:nvPr>
        </p:nvSpPr>
        <p:spPr>
          <a:xfrm>
            <a:off x="1497013" y="1200150"/>
            <a:ext cx="4321175" cy="3240088"/>
          </a:xfrm>
          <a:ln/>
        </p:spPr>
      </p:sp>
      <p:sp>
        <p:nvSpPr>
          <p:cNvPr id="18435" name="Rectangle 3">
            <a:extLst>
              <a:ext uri="{FF2B5EF4-FFF2-40B4-BE49-F238E27FC236}">
                <a16:creationId xmlns:a16="http://schemas.microsoft.com/office/drawing/2014/main" id="{F56D88F2-5587-4C49-9A15-F1A2314BFECD}"/>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BA12EA34-BE50-411C-863D-CF6C63CD4521}"/>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4D1A1832-FDE0-4695-8DD9-7F18C6D58580}"/>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8BC0EE-28A0-4BD4-BFAE-B716AB12DDE2}"/>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042A04D2-4B62-4E18-9010-7CE3C9D286C8}" type="slidenum">
              <a:rPr lang="en-US" altLang="en-US">
                <a:solidFill>
                  <a:srgbClr val="000000"/>
                </a:solidFill>
                <a:latin typeface="Arial" panose="020B0604020202020204" pitchFamily="34" charset="0"/>
              </a:rPr>
              <a:pPr defTabSz="966576" fontAlgn="base">
                <a:spcBef>
                  <a:spcPct val="0"/>
                </a:spcBef>
                <a:spcAft>
                  <a:spcPct val="0"/>
                </a:spcAft>
                <a:defRPr/>
              </a:pPr>
              <a:t>8</a:t>
            </a:fld>
            <a:endParaRPr lang="en-US" altLang="en-US">
              <a:solidFill>
                <a:srgbClr val="000000"/>
              </a:solidFill>
              <a:latin typeface="Arial" panose="020B0604020202020204" pitchFamily="34" charset="0"/>
            </a:endParaRPr>
          </a:p>
        </p:txBody>
      </p:sp>
      <p:sp>
        <p:nvSpPr>
          <p:cNvPr id="26626" name="Rectangle 2">
            <a:extLst>
              <a:ext uri="{FF2B5EF4-FFF2-40B4-BE49-F238E27FC236}">
                <a16:creationId xmlns:a16="http://schemas.microsoft.com/office/drawing/2014/main" id="{FDB09BED-F1CD-4DB3-AF6A-9BFAD4731F08}"/>
              </a:ext>
            </a:extLst>
          </p:cNvPr>
          <p:cNvSpPr>
            <a:spLocks noGrp="1" noRot="1" noChangeAspect="1" noChangeArrowheads="1" noTextEdit="1"/>
          </p:cNvSpPr>
          <p:nvPr>
            <p:ph type="sldImg"/>
          </p:nvPr>
        </p:nvSpPr>
        <p:spPr>
          <a:xfrm>
            <a:off x="1497013" y="1200150"/>
            <a:ext cx="4321175" cy="3240088"/>
          </a:xfrm>
          <a:ln/>
        </p:spPr>
      </p:sp>
      <p:sp>
        <p:nvSpPr>
          <p:cNvPr id="26627" name="Rectangle 3">
            <a:extLst>
              <a:ext uri="{FF2B5EF4-FFF2-40B4-BE49-F238E27FC236}">
                <a16:creationId xmlns:a16="http://schemas.microsoft.com/office/drawing/2014/main" id="{781343E5-86F9-47DD-A9B4-F99F2C1BD93A}"/>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D14FD14B-1F8E-477B-A429-1F4E6AC447B3}"/>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CFBBFFA6-817C-4925-94D3-706D529DD37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8898DF-40B2-455C-AB3E-7DC98349681E}"/>
              </a:ext>
            </a:extLst>
          </p:cNvPr>
          <p:cNvSpPr>
            <a:spLocks noGrp="1" noChangeArrowheads="1"/>
          </p:cNvSpPr>
          <p:nvPr>
            <p:ph type="sldNum" sz="quarter" idx="5"/>
          </p:nvPr>
        </p:nvSpPr>
        <p:spPr>
          <a:ln/>
        </p:spPr>
        <p:txBody>
          <a:bodyPr/>
          <a:lstStyle/>
          <a:p>
            <a:pPr defTabSz="966576" fontAlgn="base">
              <a:spcBef>
                <a:spcPct val="0"/>
              </a:spcBef>
              <a:spcAft>
                <a:spcPct val="0"/>
              </a:spcAft>
              <a:defRPr/>
            </a:pPr>
            <a:fld id="{A5332FCC-298E-4998-8606-2A6E56A831DE}" type="slidenum">
              <a:rPr lang="en-US" altLang="en-US">
                <a:solidFill>
                  <a:srgbClr val="000000"/>
                </a:solidFill>
                <a:latin typeface="Arial" panose="020B0604020202020204" pitchFamily="34" charset="0"/>
              </a:rPr>
              <a:pPr defTabSz="966576" fontAlgn="base">
                <a:spcBef>
                  <a:spcPct val="0"/>
                </a:spcBef>
                <a:spcAft>
                  <a:spcPct val="0"/>
                </a:spcAft>
                <a:defRPr/>
              </a:pPr>
              <a:t>9</a:t>
            </a:fld>
            <a:endParaRPr lang="en-US" altLang="en-US">
              <a:solidFill>
                <a:srgbClr val="000000"/>
              </a:solidFill>
              <a:latin typeface="Arial" panose="020B0604020202020204" pitchFamily="34" charset="0"/>
            </a:endParaRPr>
          </a:p>
        </p:txBody>
      </p:sp>
      <p:sp>
        <p:nvSpPr>
          <p:cNvPr id="34818" name="Rectangle 2">
            <a:extLst>
              <a:ext uri="{FF2B5EF4-FFF2-40B4-BE49-F238E27FC236}">
                <a16:creationId xmlns:a16="http://schemas.microsoft.com/office/drawing/2014/main" id="{A5ED216A-1CAD-4720-BE0E-37D15DD10A34}"/>
              </a:ext>
            </a:extLst>
          </p:cNvPr>
          <p:cNvSpPr>
            <a:spLocks noGrp="1" noRot="1" noChangeAspect="1" noChangeArrowheads="1" noTextEdit="1"/>
          </p:cNvSpPr>
          <p:nvPr>
            <p:ph type="sldImg"/>
          </p:nvPr>
        </p:nvSpPr>
        <p:spPr>
          <a:xfrm>
            <a:off x="1497013" y="1200150"/>
            <a:ext cx="4321175" cy="3240088"/>
          </a:xfrm>
          <a:ln/>
        </p:spPr>
      </p:sp>
      <p:sp>
        <p:nvSpPr>
          <p:cNvPr id="34819" name="Rectangle 3">
            <a:extLst>
              <a:ext uri="{FF2B5EF4-FFF2-40B4-BE49-F238E27FC236}">
                <a16:creationId xmlns:a16="http://schemas.microsoft.com/office/drawing/2014/main" id="{652EDA2F-F600-431A-82B5-2BFC7D9D8B52}"/>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39DBCAC6-030E-4C63-BCE9-749BE441470B}"/>
              </a:ext>
            </a:extLst>
          </p:cNvPr>
          <p:cNvSpPr>
            <a:spLocks noGrp="1"/>
          </p:cNvSpPr>
          <p:nvPr>
            <p:ph type="dt" idx="1"/>
          </p:nvPr>
        </p:nvSpPr>
        <p:spPr/>
        <p:txBody>
          <a:bodyPr/>
          <a:lstStyle/>
          <a:p>
            <a:r>
              <a:rPr lang="en-US"/>
              <a:t>1/16/2022 am</a:t>
            </a:r>
          </a:p>
        </p:txBody>
      </p:sp>
      <p:sp>
        <p:nvSpPr>
          <p:cNvPr id="3" name="Footer Placeholder 2">
            <a:extLst>
              <a:ext uri="{FF2B5EF4-FFF2-40B4-BE49-F238E27FC236}">
                <a16:creationId xmlns:a16="http://schemas.microsoft.com/office/drawing/2014/main" id="{3B8BFD7D-BB2B-4F79-AB86-8849C7416595}"/>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65842875-61FC-4C0A-80F9-35688061A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5715" y="1066800"/>
            <a:ext cx="5449887" cy="3227388"/>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3">
            <a:extLst>
              <a:ext uri="{FF2B5EF4-FFF2-40B4-BE49-F238E27FC236}">
                <a16:creationId xmlns:a16="http://schemas.microsoft.com/office/drawing/2014/main" id="{BA956D77-6565-47FA-B0F3-E7EAE5276425}"/>
              </a:ext>
            </a:extLst>
          </p:cNvPr>
          <p:cNvSpPr>
            <a:spLocks noGrp="1" noChangeArrowheads="1"/>
          </p:cNvSpPr>
          <p:nvPr>
            <p:ph type="ctrTitle"/>
          </p:nvPr>
        </p:nvSpPr>
        <p:spPr>
          <a:xfrm>
            <a:off x="1524000" y="1524000"/>
            <a:ext cx="6096000" cy="18796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lnSpc>
                <a:spcPct val="95000"/>
              </a:lnSpc>
              <a:defRPr/>
            </a:lvl1pPr>
          </a:lstStyle>
          <a:p>
            <a:pPr lvl="0"/>
            <a:r>
              <a:rPr lang="en-US" altLang="en-US" noProof="0"/>
              <a:t>Click to edit Master title style</a:t>
            </a:r>
          </a:p>
        </p:txBody>
      </p:sp>
      <p:sp>
        <p:nvSpPr>
          <p:cNvPr id="5124" name="Rectangle 4">
            <a:extLst>
              <a:ext uri="{FF2B5EF4-FFF2-40B4-BE49-F238E27FC236}">
                <a16:creationId xmlns:a16="http://schemas.microsoft.com/office/drawing/2014/main" id="{AEDF3A54-200D-44CE-B278-EE21687C482E}"/>
              </a:ext>
            </a:extLst>
          </p:cNvPr>
          <p:cNvSpPr>
            <a:spLocks noGrp="1" noChangeArrowheads="1"/>
          </p:cNvSpPr>
          <p:nvPr>
            <p:ph type="subTitle" idx="1"/>
          </p:nvPr>
        </p:nvSpPr>
        <p:spPr>
          <a:xfrm>
            <a:off x="1676400" y="4076700"/>
            <a:ext cx="5861050" cy="1257300"/>
          </a:xfrm>
        </p:spPr>
        <p:txBody>
          <a:bodyPr/>
          <a:lstStyle>
            <a:lvl1pPr marL="0" indent="0" algn="ctr">
              <a:buFontTx/>
              <a:buNone/>
              <a:defRPr/>
            </a:lvl1pPr>
          </a:lstStyle>
          <a:p>
            <a:pPr lvl="0"/>
            <a:r>
              <a:rPr lang="en-US" altLang="en-US" noProof="0"/>
              <a:t>Click to edit Master subtitle style</a:t>
            </a:r>
          </a:p>
        </p:txBody>
      </p:sp>
      <p:sp>
        <p:nvSpPr>
          <p:cNvPr id="5125" name="Rectangle 5">
            <a:extLst>
              <a:ext uri="{FF2B5EF4-FFF2-40B4-BE49-F238E27FC236}">
                <a16:creationId xmlns:a16="http://schemas.microsoft.com/office/drawing/2014/main" id="{FC7D0516-C29B-46D7-BCB3-69D94EC4AEDE}"/>
              </a:ext>
            </a:extLst>
          </p:cNvPr>
          <p:cNvSpPr>
            <a:spLocks noGrp="1" noChangeArrowheads="1"/>
          </p:cNvSpPr>
          <p:nvPr>
            <p:ph type="dt" sz="half" idx="2"/>
          </p:nvPr>
        </p:nvSpPr>
        <p:spPr/>
        <p:txBody>
          <a:bodyPr/>
          <a:lstStyle>
            <a:lvl1pPr>
              <a:defRPr/>
            </a:lvl1pPr>
          </a:lstStyle>
          <a:p>
            <a:endParaRPr lang="en-US" altLang="en-US"/>
          </a:p>
        </p:txBody>
      </p:sp>
      <p:sp>
        <p:nvSpPr>
          <p:cNvPr id="5126" name="Rectangle 6">
            <a:extLst>
              <a:ext uri="{FF2B5EF4-FFF2-40B4-BE49-F238E27FC236}">
                <a16:creationId xmlns:a16="http://schemas.microsoft.com/office/drawing/2014/main" id="{42A07AD2-8080-4BAF-AD1D-C6DEB0C86714}"/>
              </a:ext>
            </a:extLst>
          </p:cNvPr>
          <p:cNvSpPr>
            <a:spLocks noGrp="1" noChangeArrowheads="1"/>
          </p:cNvSpPr>
          <p:nvPr>
            <p:ph type="ftr" sz="quarter" idx="3"/>
          </p:nvPr>
        </p:nvSpPr>
        <p:spPr/>
        <p:txBody>
          <a:bodyPr/>
          <a:lstStyle>
            <a:lvl1pPr>
              <a:defRPr/>
            </a:lvl1pPr>
          </a:lstStyle>
          <a:p>
            <a:endParaRPr lang="en-US" altLang="en-US"/>
          </a:p>
        </p:txBody>
      </p:sp>
      <p:sp>
        <p:nvSpPr>
          <p:cNvPr id="5127" name="Rectangle 7">
            <a:extLst>
              <a:ext uri="{FF2B5EF4-FFF2-40B4-BE49-F238E27FC236}">
                <a16:creationId xmlns:a16="http://schemas.microsoft.com/office/drawing/2014/main" id="{7E3DACC4-B43C-4F29-A81A-CB5A4EA1542D}"/>
              </a:ext>
            </a:extLst>
          </p:cNvPr>
          <p:cNvSpPr>
            <a:spLocks noGrp="1" noChangeArrowheads="1"/>
          </p:cNvSpPr>
          <p:nvPr>
            <p:ph type="sldNum" sz="quarter" idx="4"/>
          </p:nvPr>
        </p:nvSpPr>
        <p:spPr/>
        <p:txBody>
          <a:bodyPr/>
          <a:lstStyle>
            <a:lvl1pPr>
              <a:defRPr/>
            </a:lvl1pPr>
          </a:lstStyle>
          <a:p>
            <a:fld id="{93D30FA9-9C98-4D53-9AFB-C45A8A7D93B3}" type="slidenum">
              <a:rPr lang="en-US" altLang="en-US" smtClean="0"/>
              <a:pPr/>
              <a:t>‹#›</a:t>
            </a:fld>
            <a:endParaRPr lang="en-US" altLang="en-US"/>
          </a:p>
        </p:txBody>
      </p:sp>
    </p:spTree>
    <p:extLst>
      <p:ext uri="{BB962C8B-B14F-4D97-AF65-F5344CB8AC3E}">
        <p14:creationId xmlns:p14="http://schemas.microsoft.com/office/powerpoint/2010/main" val="1240424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00B90-8274-4C5C-980E-596D921A8E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BBDBC7-98D9-464E-8ECB-D8C2EC4F05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0187D8-2D7F-4593-9286-88E19083610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6B47138-8AE6-4745-831E-A12BB01978B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C215E40-346C-4590-9ADD-C4A88DA565F9}"/>
              </a:ext>
            </a:extLst>
          </p:cNvPr>
          <p:cNvSpPr>
            <a:spLocks noGrp="1"/>
          </p:cNvSpPr>
          <p:nvPr>
            <p:ph type="sldNum" sz="quarter" idx="12"/>
          </p:nvPr>
        </p:nvSpPr>
        <p:spPr/>
        <p:txBody>
          <a:bodyPr/>
          <a:lstStyle>
            <a:lvl1pPr>
              <a:defRPr/>
            </a:lvl1pPr>
          </a:lstStyle>
          <a:p>
            <a:fld id="{C008FD15-B78D-4B66-9BAA-2E5A87C27A5F}" type="slidenum">
              <a:rPr lang="en-US" altLang="en-US" smtClean="0"/>
              <a:pPr/>
              <a:t>‹#›</a:t>
            </a:fld>
            <a:endParaRPr lang="en-US" altLang="en-US"/>
          </a:p>
        </p:txBody>
      </p:sp>
    </p:spTree>
    <p:extLst>
      <p:ext uri="{BB962C8B-B14F-4D97-AF65-F5344CB8AC3E}">
        <p14:creationId xmlns:p14="http://schemas.microsoft.com/office/powerpoint/2010/main" val="2694194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1C2A2F-BCD5-4887-8D7D-42B9DB516184}"/>
              </a:ext>
            </a:extLst>
          </p:cNvPr>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B10BAF-536A-4B7B-8018-65987BDD15F0}"/>
              </a:ext>
            </a:extLst>
          </p:cNvPr>
          <p:cNvSpPr>
            <a:spLocks noGrp="1"/>
          </p:cNvSpPr>
          <p:nvPr>
            <p:ph type="body" orient="vert" idx="1"/>
          </p:nvPr>
        </p:nvSpPr>
        <p:spPr>
          <a:xfrm>
            <a:off x="685800" y="5334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DEFE2-27BD-4A2B-8142-16B50C9099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8495545-02AB-4DE9-889F-A4D2895D6F1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6AC4DA8-CD20-4ADD-83B4-5EF0706621B1}"/>
              </a:ext>
            </a:extLst>
          </p:cNvPr>
          <p:cNvSpPr>
            <a:spLocks noGrp="1"/>
          </p:cNvSpPr>
          <p:nvPr>
            <p:ph type="sldNum" sz="quarter" idx="12"/>
          </p:nvPr>
        </p:nvSpPr>
        <p:spPr/>
        <p:txBody>
          <a:bodyPr/>
          <a:lstStyle>
            <a:lvl1pPr>
              <a:defRPr/>
            </a:lvl1pPr>
          </a:lstStyle>
          <a:p>
            <a:fld id="{B899633A-9014-4A7B-93E6-3442B98E1BA5}" type="slidenum">
              <a:rPr lang="en-US" altLang="en-US" smtClean="0"/>
              <a:pPr/>
              <a:t>‹#›</a:t>
            </a:fld>
            <a:endParaRPr lang="en-US" altLang="en-US"/>
          </a:p>
        </p:txBody>
      </p:sp>
    </p:spTree>
    <p:extLst>
      <p:ext uri="{BB962C8B-B14F-4D97-AF65-F5344CB8AC3E}">
        <p14:creationId xmlns:p14="http://schemas.microsoft.com/office/powerpoint/2010/main" val="217935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E1C1C-8F35-4A83-B502-EE105950B0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EC0C3E-8F89-48C0-B917-2481044FCE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6CCD9-50CF-4FA9-8E0E-5212BBAFFEE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338554D-D013-4AED-B052-A0FC0677F00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10289F6-84C3-43A3-BA0D-ED2405DD65FA}"/>
              </a:ext>
            </a:extLst>
          </p:cNvPr>
          <p:cNvSpPr>
            <a:spLocks noGrp="1"/>
          </p:cNvSpPr>
          <p:nvPr>
            <p:ph type="sldNum" sz="quarter" idx="12"/>
          </p:nvPr>
        </p:nvSpPr>
        <p:spPr/>
        <p:txBody>
          <a:bodyPr/>
          <a:lstStyle>
            <a:lvl1pPr>
              <a:defRPr/>
            </a:lvl1pPr>
          </a:lstStyle>
          <a:p>
            <a:fld id="{3C41F0DA-1CE7-4708-801F-CECF391400E5}" type="slidenum">
              <a:rPr lang="en-US" altLang="en-US" smtClean="0"/>
              <a:pPr/>
              <a:t>‹#›</a:t>
            </a:fld>
            <a:endParaRPr lang="en-US" altLang="en-US"/>
          </a:p>
        </p:txBody>
      </p:sp>
    </p:spTree>
    <p:extLst>
      <p:ext uri="{BB962C8B-B14F-4D97-AF65-F5344CB8AC3E}">
        <p14:creationId xmlns:p14="http://schemas.microsoft.com/office/powerpoint/2010/main" val="299876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42FEB-3ACA-4104-ACDE-698C4D92747E}"/>
              </a:ext>
            </a:extLst>
          </p:cNvPr>
          <p:cNvSpPr>
            <a:spLocks noGrp="1"/>
          </p:cNvSpPr>
          <p:nvPr>
            <p:ph type="title"/>
          </p:nvPr>
        </p:nvSpPr>
        <p:spPr>
          <a:xfrm>
            <a:off x="623888" y="1709742"/>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A9350E-B2BA-4146-B178-EF7FB83BCDAC}"/>
              </a:ext>
            </a:extLst>
          </p:cNvPr>
          <p:cNvSpPr>
            <a:spLocks noGrp="1"/>
          </p:cNvSpPr>
          <p:nvPr>
            <p:ph type="body" idx="1"/>
          </p:nvPr>
        </p:nvSpPr>
        <p:spPr>
          <a:xfrm>
            <a:off x="623888" y="4589467"/>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DADE493-3483-40C6-A693-193FAE5A3AD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4C698A4-7EBC-4350-9687-CBFB2886DB1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BD1D23E-7200-4F05-9194-0FBC0F2E8402}"/>
              </a:ext>
            </a:extLst>
          </p:cNvPr>
          <p:cNvSpPr>
            <a:spLocks noGrp="1"/>
          </p:cNvSpPr>
          <p:nvPr>
            <p:ph type="sldNum" sz="quarter" idx="12"/>
          </p:nvPr>
        </p:nvSpPr>
        <p:spPr/>
        <p:txBody>
          <a:bodyPr/>
          <a:lstStyle>
            <a:lvl1pPr>
              <a:defRPr/>
            </a:lvl1pPr>
          </a:lstStyle>
          <a:p>
            <a:fld id="{EEADD4F6-0B00-471B-965D-4B7B6D763A3B}" type="slidenum">
              <a:rPr lang="en-US" altLang="en-US" smtClean="0"/>
              <a:pPr/>
              <a:t>‹#›</a:t>
            </a:fld>
            <a:endParaRPr lang="en-US" altLang="en-US"/>
          </a:p>
        </p:txBody>
      </p:sp>
    </p:spTree>
    <p:extLst>
      <p:ext uri="{BB962C8B-B14F-4D97-AF65-F5344CB8AC3E}">
        <p14:creationId xmlns:p14="http://schemas.microsoft.com/office/powerpoint/2010/main" val="3917759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78582-4F57-4889-90AF-0B1887F3F9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2CE4ED-1CA7-4B42-B7FA-ED03B20D73C2}"/>
              </a:ext>
            </a:extLst>
          </p:cNvPr>
          <p:cNvSpPr>
            <a:spLocks noGrp="1"/>
          </p:cNvSpPr>
          <p:nvPr>
            <p:ph sz="half" idx="1"/>
          </p:nvPr>
        </p:nvSpPr>
        <p:spPr>
          <a:xfrm>
            <a:off x="685800" y="2514600"/>
            <a:ext cx="381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8F0976-8CA7-43B0-B110-4AA47779F557}"/>
              </a:ext>
            </a:extLst>
          </p:cNvPr>
          <p:cNvSpPr>
            <a:spLocks noGrp="1"/>
          </p:cNvSpPr>
          <p:nvPr>
            <p:ph sz="half" idx="2"/>
          </p:nvPr>
        </p:nvSpPr>
        <p:spPr>
          <a:xfrm>
            <a:off x="4648200" y="2514600"/>
            <a:ext cx="381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824C15-2BD3-4B77-92E3-BA702473C077}"/>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D5600FD-956D-449B-B3FE-7A24B46280D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49B3DEF-499D-4259-A34B-5E2F174BF69E}"/>
              </a:ext>
            </a:extLst>
          </p:cNvPr>
          <p:cNvSpPr>
            <a:spLocks noGrp="1"/>
          </p:cNvSpPr>
          <p:nvPr>
            <p:ph type="sldNum" sz="quarter" idx="12"/>
          </p:nvPr>
        </p:nvSpPr>
        <p:spPr/>
        <p:txBody>
          <a:bodyPr/>
          <a:lstStyle>
            <a:lvl1pPr>
              <a:defRPr/>
            </a:lvl1pPr>
          </a:lstStyle>
          <a:p>
            <a:fld id="{CD78DDFC-1E09-433B-BD31-134B46711979}" type="slidenum">
              <a:rPr lang="en-US" altLang="en-US" smtClean="0"/>
              <a:pPr/>
              <a:t>‹#›</a:t>
            </a:fld>
            <a:endParaRPr lang="en-US" altLang="en-US"/>
          </a:p>
        </p:txBody>
      </p:sp>
    </p:spTree>
    <p:extLst>
      <p:ext uri="{BB962C8B-B14F-4D97-AF65-F5344CB8AC3E}">
        <p14:creationId xmlns:p14="http://schemas.microsoft.com/office/powerpoint/2010/main" val="2650873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E52B-1194-4651-840B-19563E5059C3}"/>
              </a:ext>
            </a:extLst>
          </p:cNvPr>
          <p:cNvSpPr>
            <a:spLocks noGrp="1"/>
          </p:cNvSpPr>
          <p:nvPr>
            <p:ph type="title"/>
          </p:nvPr>
        </p:nvSpPr>
        <p:spPr>
          <a:xfrm>
            <a:off x="630238" y="365129"/>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D05228-B56C-46AE-B173-A25433CA4F34}"/>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6D4CF2-5849-409F-8E5B-5E16CC0B1FC0}"/>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9F8DDF-D98B-42EC-B7C2-6F75DC3056F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845ECD-3FDB-480A-88AE-486B88A2322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AE538B-CFC8-486C-8D28-1D22F372839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B54BE21-1ACF-4D67-93C3-E1134759356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BE097DD-4C9D-4A8E-9717-E33AA55FB5E4}"/>
              </a:ext>
            </a:extLst>
          </p:cNvPr>
          <p:cNvSpPr>
            <a:spLocks noGrp="1"/>
          </p:cNvSpPr>
          <p:nvPr>
            <p:ph type="sldNum" sz="quarter" idx="12"/>
          </p:nvPr>
        </p:nvSpPr>
        <p:spPr/>
        <p:txBody>
          <a:bodyPr/>
          <a:lstStyle>
            <a:lvl1pPr>
              <a:defRPr/>
            </a:lvl1pPr>
          </a:lstStyle>
          <a:p>
            <a:fld id="{C0E80B1A-9695-4EEF-93A2-C11DD3E446D4}" type="slidenum">
              <a:rPr lang="en-US" altLang="en-US" smtClean="0"/>
              <a:pPr/>
              <a:t>‹#›</a:t>
            </a:fld>
            <a:endParaRPr lang="en-US" altLang="en-US"/>
          </a:p>
        </p:txBody>
      </p:sp>
    </p:spTree>
    <p:extLst>
      <p:ext uri="{BB962C8B-B14F-4D97-AF65-F5344CB8AC3E}">
        <p14:creationId xmlns:p14="http://schemas.microsoft.com/office/powerpoint/2010/main" val="835498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75416-2CC5-459E-B4AF-8DC1417898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BE2280-C7B9-40A1-A68B-6F75AABF24F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6F031A8-CA6E-4384-9FFF-B14745759350}"/>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2D09118-C199-4115-9474-CC6B0293306D}"/>
              </a:ext>
            </a:extLst>
          </p:cNvPr>
          <p:cNvSpPr>
            <a:spLocks noGrp="1"/>
          </p:cNvSpPr>
          <p:nvPr>
            <p:ph type="sldNum" sz="quarter" idx="12"/>
          </p:nvPr>
        </p:nvSpPr>
        <p:spPr/>
        <p:txBody>
          <a:bodyPr/>
          <a:lstStyle>
            <a:lvl1pPr>
              <a:defRPr/>
            </a:lvl1pPr>
          </a:lstStyle>
          <a:p>
            <a:fld id="{69E84AC6-14F7-4650-B028-41AB4C28E7A7}" type="slidenum">
              <a:rPr lang="en-US" altLang="en-US" smtClean="0"/>
              <a:pPr/>
              <a:t>‹#›</a:t>
            </a:fld>
            <a:endParaRPr lang="en-US" altLang="en-US"/>
          </a:p>
        </p:txBody>
      </p:sp>
    </p:spTree>
    <p:extLst>
      <p:ext uri="{BB962C8B-B14F-4D97-AF65-F5344CB8AC3E}">
        <p14:creationId xmlns:p14="http://schemas.microsoft.com/office/powerpoint/2010/main" val="219790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00E630-AEFA-4273-A828-BF334DE97BD2}"/>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2FC1B5EC-2854-472C-AFFE-984D6C2E064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77B2E782-1753-42E5-AAF6-F2B462D89AC4}"/>
              </a:ext>
            </a:extLst>
          </p:cNvPr>
          <p:cNvSpPr>
            <a:spLocks noGrp="1"/>
          </p:cNvSpPr>
          <p:nvPr>
            <p:ph type="sldNum" sz="quarter" idx="12"/>
          </p:nvPr>
        </p:nvSpPr>
        <p:spPr/>
        <p:txBody>
          <a:bodyPr/>
          <a:lstStyle>
            <a:lvl1pPr>
              <a:defRPr/>
            </a:lvl1pPr>
          </a:lstStyle>
          <a:p>
            <a:fld id="{3D55DCD3-7D30-4335-9478-E21A09E0299A}" type="slidenum">
              <a:rPr lang="en-US" altLang="en-US" smtClean="0"/>
              <a:pPr/>
              <a:t>‹#›</a:t>
            </a:fld>
            <a:endParaRPr lang="en-US" altLang="en-US"/>
          </a:p>
        </p:txBody>
      </p:sp>
    </p:spTree>
    <p:extLst>
      <p:ext uri="{BB962C8B-B14F-4D97-AF65-F5344CB8AC3E}">
        <p14:creationId xmlns:p14="http://schemas.microsoft.com/office/powerpoint/2010/main" val="3418458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0C818-8010-426A-9FBD-64195EDA2117}"/>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E38F70-BE79-4571-8662-1431AEC027A1}"/>
              </a:ext>
            </a:extLst>
          </p:cNvPr>
          <p:cNvSpPr>
            <a:spLocks noGrp="1"/>
          </p:cNvSpPr>
          <p:nvPr>
            <p:ph idx="1"/>
          </p:nvPr>
        </p:nvSpPr>
        <p:spPr>
          <a:xfrm>
            <a:off x="3887788" y="987429"/>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C37472-1641-40FF-99DA-3F6ADFC93B5F}"/>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F762D3-B461-45D4-A8EA-1DF1BFDDBF0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454C07-41DF-4D12-AB84-48C92EB0E9E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22A1F15-9C84-4D7B-959C-6C4C89016966}"/>
              </a:ext>
            </a:extLst>
          </p:cNvPr>
          <p:cNvSpPr>
            <a:spLocks noGrp="1"/>
          </p:cNvSpPr>
          <p:nvPr>
            <p:ph type="sldNum" sz="quarter" idx="12"/>
          </p:nvPr>
        </p:nvSpPr>
        <p:spPr/>
        <p:txBody>
          <a:bodyPr/>
          <a:lstStyle>
            <a:lvl1pPr>
              <a:defRPr/>
            </a:lvl1pPr>
          </a:lstStyle>
          <a:p>
            <a:fld id="{74E423BF-0C0F-4991-AE18-D064F7FC68CC}" type="slidenum">
              <a:rPr lang="en-US" altLang="en-US" smtClean="0"/>
              <a:pPr/>
              <a:t>‹#›</a:t>
            </a:fld>
            <a:endParaRPr lang="en-US" altLang="en-US"/>
          </a:p>
        </p:txBody>
      </p:sp>
    </p:spTree>
    <p:extLst>
      <p:ext uri="{BB962C8B-B14F-4D97-AF65-F5344CB8AC3E}">
        <p14:creationId xmlns:p14="http://schemas.microsoft.com/office/powerpoint/2010/main" val="222140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279C4-98AD-42C0-A670-7B5C751AC237}"/>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933691-2474-4E85-A015-A0058C09A8AA}"/>
              </a:ext>
            </a:extLst>
          </p:cNvPr>
          <p:cNvSpPr>
            <a:spLocks noGrp="1"/>
          </p:cNvSpPr>
          <p:nvPr>
            <p:ph type="pic" idx="1"/>
          </p:nvPr>
        </p:nvSpPr>
        <p:spPr>
          <a:xfrm>
            <a:off x="3887788" y="987429"/>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7A1271F-D945-41D6-ADA9-D601B18ED644}"/>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998CDD-FA72-4D9E-A367-4B7B71D4EE90}"/>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202057C-675C-4531-ADD8-1EDC35DA8E2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7D2AA4E-97F3-44A8-8349-2F5D84449028}"/>
              </a:ext>
            </a:extLst>
          </p:cNvPr>
          <p:cNvSpPr>
            <a:spLocks noGrp="1"/>
          </p:cNvSpPr>
          <p:nvPr>
            <p:ph type="sldNum" sz="quarter" idx="12"/>
          </p:nvPr>
        </p:nvSpPr>
        <p:spPr/>
        <p:txBody>
          <a:bodyPr/>
          <a:lstStyle>
            <a:lvl1pPr>
              <a:defRPr/>
            </a:lvl1pPr>
          </a:lstStyle>
          <a:p>
            <a:fld id="{BEA4EFAF-42B4-42C0-BE77-87B2A8B3D991}" type="slidenum">
              <a:rPr lang="en-US" altLang="en-US" smtClean="0"/>
              <a:pPr/>
              <a:t>‹#›</a:t>
            </a:fld>
            <a:endParaRPr lang="en-US" altLang="en-US"/>
          </a:p>
        </p:txBody>
      </p:sp>
    </p:spTree>
    <p:extLst>
      <p:ext uri="{BB962C8B-B14F-4D97-AF65-F5344CB8AC3E}">
        <p14:creationId xmlns:p14="http://schemas.microsoft.com/office/powerpoint/2010/main" val="272028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985739-5B42-45EA-9B8F-C2A5F6291650}"/>
              </a:ext>
            </a:extLst>
          </p:cNvPr>
          <p:cNvSpPr>
            <a:spLocks noGrp="1" noChangeArrowheads="1"/>
          </p:cNvSpPr>
          <p:nvPr>
            <p:ph type="title"/>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a:extLst>
              <a:ext uri="{FF2B5EF4-FFF2-40B4-BE49-F238E27FC236}">
                <a16:creationId xmlns:a16="http://schemas.microsoft.com/office/drawing/2014/main" id="{DCB33736-9781-47F2-8D03-E6EA8F5380A4}"/>
              </a:ext>
            </a:extLst>
          </p:cNvPr>
          <p:cNvSpPr>
            <a:spLocks noGrp="1" noChangeArrowheads="1"/>
          </p:cNvSpPr>
          <p:nvPr>
            <p:ph type="body" idx="1"/>
          </p:nvPr>
        </p:nvSpPr>
        <p:spPr bwMode="auto">
          <a:xfrm>
            <a:off x="685800" y="2514600"/>
            <a:ext cx="7772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F6839E72-F13C-46E6-97F7-602FC40C9789}"/>
              </a:ext>
            </a:extLst>
          </p:cNvPr>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rgbClr val="FF0000"/>
                </a:solidFill>
              </a:defRPr>
            </a:lvl1pPr>
          </a:lstStyle>
          <a:p>
            <a:endParaRPr lang="en-US" altLang="en-US"/>
          </a:p>
        </p:txBody>
      </p:sp>
      <p:sp>
        <p:nvSpPr>
          <p:cNvPr id="4101" name="Rectangle 5">
            <a:extLst>
              <a:ext uri="{FF2B5EF4-FFF2-40B4-BE49-F238E27FC236}">
                <a16:creationId xmlns:a16="http://schemas.microsoft.com/office/drawing/2014/main" id="{CF419FF8-1EDC-471C-B9FF-A6586027050A}"/>
              </a:ext>
            </a:extLst>
          </p:cNvPr>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rgbClr val="FF0000"/>
                </a:solidFill>
              </a:defRPr>
            </a:lvl1pPr>
          </a:lstStyle>
          <a:p>
            <a:endParaRPr lang="en-US" altLang="en-US"/>
          </a:p>
        </p:txBody>
      </p:sp>
      <p:sp>
        <p:nvSpPr>
          <p:cNvPr id="4102" name="Rectangle 6">
            <a:extLst>
              <a:ext uri="{FF2B5EF4-FFF2-40B4-BE49-F238E27FC236}">
                <a16:creationId xmlns:a16="http://schemas.microsoft.com/office/drawing/2014/main" id="{EF3F994F-6242-4593-8DEE-E109EF72EBBC}"/>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rgbClr val="FF0000"/>
                </a:solidFill>
              </a:defRPr>
            </a:lvl1pPr>
          </a:lstStyle>
          <a:p>
            <a:fld id="{F086BBA9-231C-491E-B3F2-F6B6FFE8F98C}" type="slidenum">
              <a:rPr lang="en-US" altLang="en-US" smtClean="0"/>
              <a:pPr/>
              <a:t>‹#›</a:t>
            </a:fld>
            <a:endParaRPr lang="en-US" altLang="en-US"/>
          </a:p>
        </p:txBody>
      </p:sp>
      <p:sp>
        <p:nvSpPr>
          <p:cNvPr id="4103" name="FormatShape" hidden="1">
            <a:extLst>
              <a:ext uri="{FF2B5EF4-FFF2-40B4-BE49-F238E27FC236}">
                <a16:creationId xmlns:a16="http://schemas.microsoft.com/office/drawing/2014/main" id="{CDC085B6-DAEC-42A4-AB17-B41B5B45EF28}"/>
              </a:ext>
            </a:extLst>
          </p:cNvPr>
          <p:cNvSpPr>
            <a:spLocks noChangeArrowheads="1"/>
          </p:cNvSpPr>
          <p:nvPr/>
        </p:nvSpPr>
        <p:spPr bwMode="auto">
          <a:xfrm>
            <a:off x="-1333500" y="1701800"/>
            <a:ext cx="1181100" cy="825500"/>
          </a:xfrm>
          <a:prstGeom prst="rect">
            <a:avLst/>
          </a:prstGeom>
          <a:noFill/>
          <a:ln w="101600" cmpd="thinThick">
            <a:solidFill>
              <a:schemeClr val="tx2"/>
            </a:solidFill>
            <a:miter lim="800000"/>
            <a:headEnd/>
            <a:tailEnd/>
          </a:ln>
          <a:effectLst/>
          <a:extLst>
            <a:ext uri="{909E8E84-426E-40DD-AFC4-6F175D3DCCD1}">
              <a14:hiddenFill xmlns:a14="http://schemas.microsoft.com/office/drawing/2010/main">
                <a:blipFill dpi="0" rotWithShape="0">
                  <a:blip r:embed="rId14"/>
                  <a:srcRect/>
                  <a:stretch>
                    <a:fillRect/>
                  </a:stretch>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p>
        </p:txBody>
      </p:sp>
    </p:spTree>
    <p:extLst>
      <p:ext uri="{BB962C8B-B14F-4D97-AF65-F5344CB8AC3E}">
        <p14:creationId xmlns:p14="http://schemas.microsoft.com/office/powerpoint/2010/main" val="32410998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rgbClr val="FF0000"/>
          </a:solidFill>
          <a:latin typeface="+mj-lt"/>
          <a:ea typeface="+mj-ea"/>
          <a:cs typeface="+mj-cs"/>
        </a:defRPr>
      </a:lvl1pPr>
      <a:lvl2pPr algn="ctr" rtl="0" eaLnBrk="1" fontAlgn="base" hangingPunct="1">
        <a:spcBef>
          <a:spcPct val="0"/>
        </a:spcBef>
        <a:spcAft>
          <a:spcPct val="0"/>
        </a:spcAft>
        <a:defRPr sz="4400">
          <a:solidFill>
            <a:srgbClr val="FF0000"/>
          </a:solidFill>
          <a:latin typeface="Arial" panose="020B0604020202020204" pitchFamily="34" charset="0"/>
        </a:defRPr>
      </a:lvl2pPr>
      <a:lvl3pPr algn="ctr" rtl="0" eaLnBrk="1" fontAlgn="base" hangingPunct="1">
        <a:spcBef>
          <a:spcPct val="0"/>
        </a:spcBef>
        <a:spcAft>
          <a:spcPct val="0"/>
        </a:spcAft>
        <a:defRPr sz="4400">
          <a:solidFill>
            <a:srgbClr val="FF0000"/>
          </a:solidFill>
          <a:latin typeface="Arial" panose="020B0604020202020204" pitchFamily="34" charset="0"/>
        </a:defRPr>
      </a:lvl3pPr>
      <a:lvl4pPr algn="ctr" rtl="0" eaLnBrk="1" fontAlgn="base" hangingPunct="1">
        <a:spcBef>
          <a:spcPct val="0"/>
        </a:spcBef>
        <a:spcAft>
          <a:spcPct val="0"/>
        </a:spcAft>
        <a:defRPr sz="4400">
          <a:solidFill>
            <a:srgbClr val="FF0000"/>
          </a:solidFill>
          <a:latin typeface="Arial" panose="020B0604020202020204" pitchFamily="34" charset="0"/>
        </a:defRPr>
      </a:lvl4pPr>
      <a:lvl5pPr algn="ctr" rtl="0" eaLnBrk="1" fontAlgn="base" hangingPunct="1">
        <a:spcBef>
          <a:spcPct val="0"/>
        </a:spcBef>
        <a:spcAft>
          <a:spcPct val="0"/>
        </a:spcAft>
        <a:defRPr sz="4400">
          <a:solidFill>
            <a:srgbClr val="FF0000"/>
          </a:solidFill>
          <a:latin typeface="Arial" panose="020B0604020202020204" pitchFamily="34" charset="0"/>
        </a:defRPr>
      </a:lvl5pPr>
      <a:lvl6pPr marL="457200" algn="ctr" rtl="0" eaLnBrk="1" fontAlgn="base" hangingPunct="1">
        <a:spcBef>
          <a:spcPct val="0"/>
        </a:spcBef>
        <a:spcAft>
          <a:spcPct val="0"/>
        </a:spcAft>
        <a:defRPr sz="4400">
          <a:solidFill>
            <a:srgbClr val="FF0000"/>
          </a:solidFill>
          <a:latin typeface="Arial" panose="020B0604020202020204" pitchFamily="34" charset="0"/>
        </a:defRPr>
      </a:lvl6pPr>
      <a:lvl7pPr marL="914400" algn="ctr" rtl="0" eaLnBrk="1" fontAlgn="base" hangingPunct="1">
        <a:spcBef>
          <a:spcPct val="0"/>
        </a:spcBef>
        <a:spcAft>
          <a:spcPct val="0"/>
        </a:spcAft>
        <a:defRPr sz="4400">
          <a:solidFill>
            <a:srgbClr val="FF0000"/>
          </a:solidFill>
          <a:latin typeface="Arial" panose="020B0604020202020204" pitchFamily="34" charset="0"/>
        </a:defRPr>
      </a:lvl7pPr>
      <a:lvl8pPr marL="1371600" algn="ctr" rtl="0" eaLnBrk="1" fontAlgn="base" hangingPunct="1">
        <a:spcBef>
          <a:spcPct val="0"/>
        </a:spcBef>
        <a:spcAft>
          <a:spcPct val="0"/>
        </a:spcAft>
        <a:defRPr sz="4400">
          <a:solidFill>
            <a:srgbClr val="FF0000"/>
          </a:solidFill>
          <a:latin typeface="Arial" panose="020B0604020202020204" pitchFamily="34" charset="0"/>
        </a:defRPr>
      </a:lvl8pPr>
      <a:lvl9pPr marL="1828800" algn="ctr" rtl="0" eaLnBrk="1" fontAlgn="base" hangingPunct="1">
        <a:spcBef>
          <a:spcPct val="0"/>
        </a:spcBef>
        <a:spcAft>
          <a:spcPct val="0"/>
        </a:spcAft>
        <a:defRPr sz="4400">
          <a:solidFill>
            <a:srgbClr val="FF0000"/>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800" kern="1200">
          <a:solidFill>
            <a:srgbClr val="FF0000"/>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FF0000"/>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FF0000"/>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FF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4F74BF4-0787-4924-A975-0441AA367552}"/>
              </a:ext>
            </a:extLst>
          </p:cNvPr>
          <p:cNvSpPr>
            <a:spLocks noGrp="1" noChangeArrowheads="1"/>
          </p:cNvSpPr>
          <p:nvPr>
            <p:ph type="ctrTitle"/>
          </p:nvPr>
        </p:nvSpPr>
        <p:spPr/>
        <p:txBody>
          <a:bodyPr>
            <a:spAutoFit/>
          </a:bodyPr>
          <a:lstStyle/>
          <a:p>
            <a:r>
              <a:rPr lang="en-US" altLang="en-US" sz="6000" b="1" dirty="0">
                <a:solidFill>
                  <a:schemeClr val="bg1"/>
                </a:solidFill>
                <a:effectLst>
                  <a:outerShdw blurRad="38100" dist="38100" dir="2700000" algn="tl">
                    <a:srgbClr val="C0C0C0"/>
                  </a:outerShdw>
                </a:effectLst>
                <a:latin typeface="Arial Narrow" panose="020B0606020202030204" pitchFamily="34" charset="0"/>
              </a:rPr>
              <a:t>The Desires Of The Devil</a:t>
            </a:r>
          </a:p>
        </p:txBody>
      </p:sp>
      <p:sp>
        <p:nvSpPr>
          <p:cNvPr id="2051" name="Rectangle 3">
            <a:extLst>
              <a:ext uri="{FF2B5EF4-FFF2-40B4-BE49-F238E27FC236}">
                <a16:creationId xmlns:a16="http://schemas.microsoft.com/office/drawing/2014/main" id="{937430AF-1564-456E-AEF8-640C350173DB}"/>
              </a:ext>
            </a:extLst>
          </p:cNvPr>
          <p:cNvSpPr>
            <a:spLocks noGrp="1" noChangeArrowheads="1"/>
          </p:cNvSpPr>
          <p:nvPr>
            <p:ph type="subTitle" idx="1"/>
          </p:nvPr>
        </p:nvSpPr>
        <p:spPr>
          <a:xfrm>
            <a:off x="1676400" y="4076700"/>
            <a:ext cx="5861050" cy="769441"/>
          </a:xfrm>
        </p:spPr>
        <p:txBody>
          <a:bodyPr>
            <a:spAutoFit/>
          </a:bodyPr>
          <a:lstStyle/>
          <a:p>
            <a:r>
              <a:rPr lang="en-US" altLang="en-US" sz="4400" b="1" i="1" dirty="0">
                <a:solidFill>
                  <a:srgbClr val="FFFF00"/>
                </a:solidFill>
                <a:effectLst>
                  <a:outerShdw blurRad="38100" dist="38100" dir="2700000" algn="tl">
                    <a:srgbClr val="C0C0C0"/>
                  </a:outerShdw>
                </a:effectLst>
                <a:latin typeface="Arial Narrow" panose="020B0606020202030204" pitchFamily="34" charset="0"/>
              </a:rPr>
              <a:t>Ephesians 6:10-13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4B6F23B-008E-4AE1-9140-6C081F1A6FA0}"/>
              </a:ext>
            </a:extLst>
          </p:cNvPr>
          <p:cNvSpPr>
            <a:spLocks noGrp="1" noChangeArrowheads="1"/>
          </p:cNvSpPr>
          <p:nvPr>
            <p:ph type="title"/>
          </p:nvPr>
        </p:nvSpPr>
        <p:spPr>
          <a:xfrm>
            <a:off x="320514" y="243870"/>
            <a:ext cx="8531258" cy="1569660"/>
          </a:xfrm>
        </p:spPr>
        <p:txBody>
          <a:bodyPr wrap="square">
            <a:spAutoFit/>
          </a:bodyPr>
          <a:lstStyle/>
          <a:p>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peace</a:t>
            </a:r>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war</a:t>
            </a:r>
            <a:r>
              <a:rPr lang="en-US" altLang="en-US" sz="4800" i="1" dirty="0">
                <a:solidFill>
                  <a:srgbClr val="00FFFF"/>
                </a:solidFill>
                <a:effectLst>
                  <a:outerShdw blurRad="38100" dist="38100" dir="2700000" algn="tl">
                    <a:srgbClr val="C0C0C0"/>
                  </a:outerShdw>
                </a:effectLst>
                <a:latin typeface="Arial Narrow" panose="020B0606020202030204" pitchFamily="34" charset="0"/>
              </a:rPr>
              <a:t>.</a:t>
            </a:r>
            <a:r>
              <a:rPr lang="en-US" altLang="en-US" sz="4800" b="1" dirty="0">
                <a:solidFill>
                  <a:srgbClr val="00FFFF"/>
                </a:solidFill>
                <a:effectLst>
                  <a:outerShdw blurRad="38100" dist="38100" dir="2700000" algn="tl">
                    <a:srgbClr val="C0C0C0"/>
                  </a:outerShdw>
                </a:effectLst>
                <a:latin typeface="Arial Narrow" panose="020B0606020202030204" pitchFamily="34" charset="0"/>
              </a:rPr>
              <a:t> </a:t>
            </a:r>
            <a:r>
              <a:rPr lang="en-US" altLang="en-US" sz="4800" b="1" dirty="0">
                <a:solidFill>
                  <a:srgbClr val="FFFF00"/>
                </a:solidFill>
                <a:effectLst>
                  <a:outerShdw blurRad="38100" dist="38100" dir="2700000" algn="tl">
                    <a:srgbClr val="C0C0C0"/>
                  </a:outerShdw>
                </a:effectLst>
                <a:latin typeface="Arial Narrow" panose="020B0606020202030204" pitchFamily="34" charset="0"/>
              </a:rPr>
              <a:t>Jeremiah 6:14</a:t>
            </a:r>
          </a:p>
        </p:txBody>
      </p:sp>
      <p:sp>
        <p:nvSpPr>
          <p:cNvPr id="21507" name="Rectangle 3">
            <a:extLst>
              <a:ext uri="{FF2B5EF4-FFF2-40B4-BE49-F238E27FC236}">
                <a16:creationId xmlns:a16="http://schemas.microsoft.com/office/drawing/2014/main" id="{FE0E4882-56FE-4B9A-8690-D5E49A99840B}"/>
              </a:ext>
            </a:extLst>
          </p:cNvPr>
          <p:cNvSpPr>
            <a:spLocks noGrp="1" noChangeArrowheads="1"/>
          </p:cNvSpPr>
          <p:nvPr>
            <p:ph sz="half" idx="1"/>
          </p:nvPr>
        </p:nvSpPr>
        <p:spPr>
          <a:xfrm>
            <a:off x="212100" y="2151727"/>
            <a:ext cx="4191000" cy="1938992"/>
          </a:xfrm>
        </p:spPr>
        <p:txBody>
          <a:bodyPr>
            <a:spAutoFit/>
          </a:bodyPr>
          <a:lstStyle/>
          <a:p>
            <a:pPr marL="228600" indent="-228600"/>
            <a:r>
              <a:rPr lang="en-US" altLang="en-US" sz="4000" dirty="0">
                <a:solidFill>
                  <a:schemeClr val="bg1"/>
                </a:solidFill>
                <a:latin typeface="Arial Narrow" panose="020B0606020202030204" pitchFamily="34" charset="0"/>
              </a:rPr>
              <a:t>War against the world, sin, and error.</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2 Corinthians 10:3-5</a:t>
            </a:r>
          </a:p>
        </p:txBody>
      </p:sp>
      <p:sp>
        <p:nvSpPr>
          <p:cNvPr id="21508" name="Rectangle 4">
            <a:extLst>
              <a:ext uri="{FF2B5EF4-FFF2-40B4-BE49-F238E27FC236}">
                <a16:creationId xmlns:a16="http://schemas.microsoft.com/office/drawing/2014/main" id="{782A6537-49E0-4A56-B770-F3773C1E0DDB}"/>
              </a:ext>
            </a:extLst>
          </p:cNvPr>
          <p:cNvSpPr>
            <a:spLocks noGrp="1" noChangeArrowheads="1"/>
          </p:cNvSpPr>
          <p:nvPr>
            <p:ph sz="half" idx="2"/>
          </p:nvPr>
        </p:nvSpPr>
        <p:spPr>
          <a:xfrm>
            <a:off x="4648200" y="2151727"/>
            <a:ext cx="3967899" cy="2554545"/>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en-US" altLang="en-US" sz="4000" dirty="0">
                <a:solidFill>
                  <a:schemeClr val="bg1"/>
                </a:solidFill>
                <a:latin typeface="Arial Narrow" panose="020B0606020202030204" pitchFamily="34" charset="0"/>
              </a:rPr>
              <a:t>Militancy of gospel and godly living. </a:t>
            </a:r>
            <a:r>
              <a:rPr lang="en-US" altLang="en-US" sz="4000" dirty="0">
                <a:solidFill>
                  <a:srgbClr val="FFFF00"/>
                </a:solidFill>
                <a:latin typeface="Arial Narrow" panose="020B0606020202030204" pitchFamily="34" charset="0"/>
              </a:rPr>
              <a:t>Matthew 10:34</a:t>
            </a:r>
            <a:br>
              <a:rPr lang="en-US" altLang="en-US" sz="4000" dirty="0">
                <a:solidFill>
                  <a:srgbClr val="FFFF00"/>
                </a:solidFill>
                <a:latin typeface="Arial Narrow" panose="020B0606020202030204" pitchFamily="34" charset="0"/>
              </a:rPr>
            </a:br>
            <a:r>
              <a:rPr lang="en-US" altLang="en-US" sz="4000" dirty="0">
                <a:solidFill>
                  <a:srgbClr val="FFFF00"/>
                </a:solidFill>
                <a:latin typeface="Arial Narrow" panose="020B0606020202030204" pitchFamily="34" charset="0"/>
              </a:rPr>
              <a:t>(Luke 12:51)</a:t>
            </a:r>
          </a:p>
        </p:txBody>
      </p:sp>
      <p:sp>
        <p:nvSpPr>
          <p:cNvPr id="6" name="Slide Number Placeholder 6">
            <a:extLst>
              <a:ext uri="{FF2B5EF4-FFF2-40B4-BE49-F238E27FC236}">
                <a16:creationId xmlns:a16="http://schemas.microsoft.com/office/drawing/2014/main" id="{60E2AFAF-1447-4789-BCFF-D4DD12F615F3}"/>
              </a:ext>
            </a:extLst>
          </p:cNvPr>
          <p:cNvSpPr>
            <a:spLocks noGrp="1"/>
          </p:cNvSpPr>
          <p:nvPr>
            <p:ph type="sldNum" sz="quarter" idx="12"/>
          </p:nvPr>
        </p:nvSpPr>
        <p:spPr/>
        <p:txBody>
          <a:bodyPr/>
          <a:lstStyle/>
          <a:p>
            <a:pPr fontAlgn="base">
              <a:spcBef>
                <a:spcPct val="0"/>
              </a:spcBef>
              <a:spcAft>
                <a:spcPct val="0"/>
              </a:spcAft>
            </a:pPr>
            <a:fld id="{D0F68C4D-9918-42B9-9686-BE015425E36D}" type="slidenum">
              <a:rPr lang="en-US" altLang="en-US">
                <a:latin typeface="Arial" panose="020B0604020202020204" pitchFamily="34" charset="0"/>
              </a:rPr>
              <a:pPr fontAlgn="base">
                <a:spcBef>
                  <a:spcPct val="0"/>
                </a:spcBef>
                <a:spcAft>
                  <a:spcPct val="0"/>
                </a:spcAft>
              </a:pPr>
              <a:t>10</a:t>
            </a:fld>
            <a:endParaRPr lang="en-US" altLang="en-US">
              <a:latin typeface="Arial" panose="020B0604020202020204" pitchFamily="34" charset="0"/>
            </a:endParaRPr>
          </a:p>
        </p:txBody>
      </p:sp>
      <p:sp>
        <p:nvSpPr>
          <p:cNvPr id="21509" name="Text Box 5">
            <a:extLst>
              <a:ext uri="{FF2B5EF4-FFF2-40B4-BE49-F238E27FC236}">
                <a16:creationId xmlns:a16="http://schemas.microsoft.com/office/drawing/2014/main" id="{81947B64-51A6-4841-97C6-080C89593733}"/>
              </a:ext>
            </a:extLst>
          </p:cNvPr>
          <p:cNvSpPr txBox="1">
            <a:spLocks noChangeArrowheads="1"/>
          </p:cNvSpPr>
          <p:nvPr/>
        </p:nvSpPr>
        <p:spPr bwMode="auto">
          <a:xfrm>
            <a:off x="114300" y="4785074"/>
            <a:ext cx="8915400" cy="1920526"/>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400" b="1" i="1" dirty="0">
                <a:solidFill>
                  <a:srgbClr val="800000"/>
                </a:solidFill>
                <a:effectLst>
                  <a:outerShdw blurRad="38100" dist="38100" dir="2700000" algn="tl">
                    <a:srgbClr val="000000"/>
                  </a:outerShdw>
                </a:effectLst>
                <a:latin typeface="Arial Narrow" panose="020B0606020202030204" pitchFamily="34" charset="0"/>
              </a:rPr>
              <a:t>Put on the whole armor of God, that ye may be able to stand against the wiles of the devil</a:t>
            </a: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08">
                                            <p:txEl>
                                              <p:pRg st="0" end="0"/>
                                            </p:txEl>
                                          </p:spTgt>
                                        </p:tgtEl>
                                        <p:attrNameLst>
                                          <p:attrName>style.visibility</p:attrName>
                                        </p:attrNameLst>
                                      </p:cBhvr>
                                      <p:to>
                                        <p:strVal val="visible"/>
                                      </p:to>
                                    </p:set>
                                    <p:anim calcmode="lin" valueType="num">
                                      <p:cBhvr additive="base">
                                        <p:cTn id="13" dur="500" fill="hold"/>
                                        <p:tgtEl>
                                          <p:spTgt spid="21508">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1509"/>
                                        </p:tgtEl>
                                        <p:attrNameLst>
                                          <p:attrName>style.visibility</p:attrName>
                                        </p:attrNameLst>
                                      </p:cBhvr>
                                      <p:to>
                                        <p:strVal val="visible"/>
                                      </p:to>
                                    </p:set>
                                    <p:animEffect transition="in" filter="fade">
                                      <p:cBhvr>
                                        <p:cTn id="19" dur="1000"/>
                                        <p:tgtEl>
                                          <p:spTgt spid="21509"/>
                                        </p:tgtEl>
                                      </p:cBhvr>
                                    </p:animEffect>
                                    <p:anim calcmode="lin" valueType="num">
                                      <p:cBhvr>
                                        <p:cTn id="20" dur="1000" fill="hold"/>
                                        <p:tgtEl>
                                          <p:spTgt spid="21509"/>
                                        </p:tgtEl>
                                        <p:attrNameLst>
                                          <p:attrName>ppt_x</p:attrName>
                                        </p:attrNameLst>
                                      </p:cBhvr>
                                      <p:tavLst>
                                        <p:tav tm="0">
                                          <p:val>
                                            <p:strVal val="#ppt_x"/>
                                          </p:val>
                                        </p:tav>
                                        <p:tav tm="100000">
                                          <p:val>
                                            <p:strVal val="#ppt_x"/>
                                          </p:val>
                                        </p:tav>
                                      </p:tavLst>
                                    </p:anim>
                                    <p:anim calcmode="lin" valueType="num">
                                      <p:cBhvr>
                                        <p:cTn id="21" dur="1000" fill="hold"/>
                                        <p:tgtEl>
                                          <p:spTgt spid="215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P spid="21508" grpId="0" build="p"/>
      <p:bldP spid="2150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27D65E4-8485-4E2D-9EB9-BCBD8546E470}"/>
              </a:ext>
            </a:extLst>
          </p:cNvPr>
          <p:cNvSpPr>
            <a:spLocks noGrp="1" noChangeArrowheads="1"/>
          </p:cNvSpPr>
          <p:nvPr>
            <p:ph type="title"/>
          </p:nvPr>
        </p:nvSpPr>
        <p:spPr>
          <a:xfrm>
            <a:off x="490195" y="243870"/>
            <a:ext cx="8163612" cy="1569660"/>
          </a:xfrm>
        </p:spPr>
        <p:txBody>
          <a:bodyPr>
            <a:spAutoFit/>
          </a:bodyPr>
          <a:lstStyle/>
          <a:p>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war</a:t>
            </a:r>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peace</a:t>
            </a:r>
            <a:r>
              <a:rPr lang="en-US" altLang="en-US" sz="4800" i="1" dirty="0">
                <a:solidFill>
                  <a:srgbClr val="00FFFF"/>
                </a:solidFill>
                <a:effectLst>
                  <a:outerShdw blurRad="38100" dist="38100" dir="2700000" algn="tl">
                    <a:srgbClr val="C0C0C0"/>
                  </a:outerShdw>
                </a:effectLst>
                <a:latin typeface="Arial Narrow" panose="020B0606020202030204" pitchFamily="34" charset="0"/>
              </a:rPr>
              <a:t>.</a:t>
            </a:r>
            <a:r>
              <a:rPr lang="en-US" altLang="en-US" sz="4800" b="1" dirty="0">
                <a:solidFill>
                  <a:srgbClr val="00FFFF"/>
                </a:solidFill>
                <a:effectLst>
                  <a:outerShdw blurRad="38100" dist="38100" dir="2700000" algn="tl">
                    <a:srgbClr val="C0C0C0"/>
                  </a:outerShdw>
                </a:effectLst>
                <a:latin typeface="Arial Narrow" panose="020B0606020202030204" pitchFamily="34" charset="0"/>
              </a:rPr>
              <a:t> </a:t>
            </a:r>
            <a:r>
              <a:rPr lang="en-US" altLang="en-US" sz="4800" b="1" dirty="0">
                <a:solidFill>
                  <a:srgbClr val="FFFF00"/>
                </a:solidFill>
                <a:effectLst>
                  <a:outerShdw blurRad="38100" dist="38100" dir="2700000" algn="tl">
                    <a:srgbClr val="C0C0C0"/>
                  </a:outerShdw>
                </a:effectLst>
                <a:latin typeface="Arial Narrow" panose="020B0606020202030204" pitchFamily="34" charset="0"/>
              </a:rPr>
              <a:t>James 4:1</a:t>
            </a:r>
          </a:p>
        </p:txBody>
      </p:sp>
      <p:sp>
        <p:nvSpPr>
          <p:cNvPr id="23555" name="Rectangle 3">
            <a:extLst>
              <a:ext uri="{FF2B5EF4-FFF2-40B4-BE49-F238E27FC236}">
                <a16:creationId xmlns:a16="http://schemas.microsoft.com/office/drawing/2014/main" id="{CFA46A16-7BCA-478D-8D08-4257FAF34539}"/>
              </a:ext>
            </a:extLst>
          </p:cNvPr>
          <p:cNvSpPr>
            <a:spLocks noGrp="1" noChangeArrowheads="1"/>
          </p:cNvSpPr>
          <p:nvPr>
            <p:ph sz="half" idx="1"/>
          </p:nvPr>
        </p:nvSpPr>
        <p:spPr>
          <a:xfrm>
            <a:off x="457200" y="2209800"/>
            <a:ext cx="3643460" cy="2554545"/>
          </a:xfrm>
        </p:spPr>
        <p:txBody>
          <a:bodyPr wrap="square">
            <a:spAutoFit/>
          </a:bodyPr>
          <a:lstStyle/>
          <a:p>
            <a:pPr marL="228600" indent="-228600"/>
            <a:r>
              <a:rPr lang="en-US" altLang="en-US" sz="4000" dirty="0">
                <a:solidFill>
                  <a:schemeClr val="bg1"/>
                </a:solidFill>
                <a:latin typeface="Arial Narrow" panose="020B0606020202030204" pitchFamily="34" charset="0"/>
              </a:rPr>
              <a:t>Conflict and strife among brethren, </a:t>
            </a:r>
            <a:r>
              <a:rPr lang="en-US" altLang="en-US" sz="4000" dirty="0">
                <a:solidFill>
                  <a:srgbClr val="FFFF00"/>
                </a:solidFill>
                <a:latin typeface="Arial Narrow" panose="020B0606020202030204" pitchFamily="34" charset="0"/>
              </a:rPr>
              <a:t>Genesis 13:8 (Ephesians 4:31)</a:t>
            </a:r>
          </a:p>
        </p:txBody>
      </p:sp>
      <p:sp>
        <p:nvSpPr>
          <p:cNvPr id="23556" name="Rectangle 4">
            <a:extLst>
              <a:ext uri="{FF2B5EF4-FFF2-40B4-BE49-F238E27FC236}">
                <a16:creationId xmlns:a16="http://schemas.microsoft.com/office/drawing/2014/main" id="{45964C11-9682-4B01-B93D-9229658AB888}"/>
              </a:ext>
            </a:extLst>
          </p:cNvPr>
          <p:cNvSpPr>
            <a:spLocks noGrp="1" noChangeArrowheads="1"/>
          </p:cNvSpPr>
          <p:nvPr>
            <p:ph sz="half" idx="2"/>
          </p:nvPr>
        </p:nvSpPr>
        <p:spPr>
          <a:xfrm>
            <a:off x="4648200" y="2209800"/>
            <a:ext cx="4354398" cy="2554545"/>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en-US" altLang="en-US" sz="4000" dirty="0">
                <a:solidFill>
                  <a:schemeClr val="bg1"/>
                </a:solidFill>
                <a:latin typeface="Arial Narrow" panose="020B0606020202030204" pitchFamily="34" charset="0"/>
              </a:rPr>
              <a:t>Be of the same mind … give ourselves to peaceful living, </a:t>
            </a:r>
            <a:r>
              <a:rPr lang="en-US" altLang="en-US" sz="4000" dirty="0">
                <a:solidFill>
                  <a:srgbClr val="FFFF00"/>
                </a:solidFill>
                <a:latin typeface="Arial Narrow" panose="020B0606020202030204" pitchFamily="34" charset="0"/>
              </a:rPr>
              <a:t>Romans 12:16-21</a:t>
            </a:r>
          </a:p>
        </p:txBody>
      </p:sp>
      <p:sp>
        <p:nvSpPr>
          <p:cNvPr id="6" name="Slide Number Placeholder 6">
            <a:extLst>
              <a:ext uri="{FF2B5EF4-FFF2-40B4-BE49-F238E27FC236}">
                <a16:creationId xmlns:a16="http://schemas.microsoft.com/office/drawing/2014/main" id="{24716C8B-DC07-42FB-9E01-9EFBCA779216}"/>
              </a:ext>
            </a:extLst>
          </p:cNvPr>
          <p:cNvSpPr>
            <a:spLocks noGrp="1"/>
          </p:cNvSpPr>
          <p:nvPr>
            <p:ph type="sldNum" sz="quarter" idx="12"/>
          </p:nvPr>
        </p:nvSpPr>
        <p:spPr/>
        <p:txBody>
          <a:bodyPr/>
          <a:lstStyle/>
          <a:p>
            <a:pPr fontAlgn="base">
              <a:spcBef>
                <a:spcPct val="0"/>
              </a:spcBef>
              <a:spcAft>
                <a:spcPct val="0"/>
              </a:spcAft>
            </a:pPr>
            <a:fld id="{BCE6F21F-10B0-489D-9A73-E7F5840EBF24}" type="slidenum">
              <a:rPr lang="en-US" altLang="en-US">
                <a:latin typeface="Arial" panose="020B0604020202020204" pitchFamily="34" charset="0"/>
              </a:rPr>
              <a:pPr fontAlgn="base">
                <a:spcBef>
                  <a:spcPct val="0"/>
                </a:spcBef>
                <a:spcAft>
                  <a:spcPct val="0"/>
                </a:spcAft>
              </a:pPr>
              <a:t>11</a:t>
            </a:fld>
            <a:endParaRPr lang="en-US" altLang="en-US">
              <a:latin typeface="Arial" panose="020B0604020202020204" pitchFamily="34" charset="0"/>
            </a:endParaRPr>
          </a:p>
        </p:txBody>
      </p:sp>
      <p:sp>
        <p:nvSpPr>
          <p:cNvPr id="23557" name="Text Box 5">
            <a:extLst>
              <a:ext uri="{FF2B5EF4-FFF2-40B4-BE49-F238E27FC236}">
                <a16:creationId xmlns:a16="http://schemas.microsoft.com/office/drawing/2014/main" id="{7F792D14-C7C0-45DF-BA7A-5D4E3F299F83}"/>
              </a:ext>
            </a:extLst>
          </p:cNvPr>
          <p:cNvSpPr txBox="1">
            <a:spLocks noChangeArrowheads="1"/>
          </p:cNvSpPr>
          <p:nvPr/>
        </p:nvSpPr>
        <p:spPr bwMode="auto">
          <a:xfrm>
            <a:off x="1066800" y="5181600"/>
            <a:ext cx="6934200" cy="1255728"/>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a:spAutoFit/>
          </a:bodyPr>
          <a:lstStyle/>
          <a:p>
            <a:pPr algn="ctr" fontAlgn="base">
              <a:lnSpc>
                <a:spcPct val="90000"/>
              </a:lnSpc>
              <a:spcBef>
                <a:spcPct val="50000"/>
              </a:spcBef>
              <a:spcAft>
                <a:spcPct val="0"/>
              </a:spcAft>
            </a:pPr>
            <a:r>
              <a:rPr lang="en-US" altLang="en-US" sz="4400" b="1" i="1" dirty="0">
                <a:solidFill>
                  <a:srgbClr val="800000"/>
                </a:solidFill>
                <a:effectLst>
                  <a:outerShdw blurRad="38100" dist="38100" dir="2700000" algn="tl">
                    <a:srgbClr val="000000"/>
                  </a:outerShdw>
                </a:effectLst>
                <a:latin typeface="Arial Narrow" panose="020B0606020202030204" pitchFamily="34" charset="0"/>
              </a:rPr>
              <a:t>Prayer, watchful perseverance</a:t>
            </a:r>
            <a:r>
              <a:rPr lang="en-US" altLang="en-US" sz="40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6:18</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3556">
                                            <p:txEl>
                                              <p:pRg st="0" end="0"/>
                                            </p:txEl>
                                          </p:spTgt>
                                        </p:tgtEl>
                                        <p:attrNameLst>
                                          <p:attrName>style.visibility</p:attrName>
                                        </p:attrNameLst>
                                      </p:cBhvr>
                                      <p:to>
                                        <p:strVal val="visible"/>
                                      </p:to>
                                    </p:set>
                                    <p:anim calcmode="lin" valueType="num">
                                      <p:cBhvr additive="base">
                                        <p:cTn id="13" dur="500" fill="hold"/>
                                        <p:tgtEl>
                                          <p:spTgt spid="23556">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3557"/>
                                        </p:tgtEl>
                                        <p:attrNameLst>
                                          <p:attrName>style.visibility</p:attrName>
                                        </p:attrNameLst>
                                      </p:cBhvr>
                                      <p:to>
                                        <p:strVal val="visible"/>
                                      </p:to>
                                    </p:set>
                                    <p:animEffect transition="in" filter="fade">
                                      <p:cBhvr>
                                        <p:cTn id="19" dur="1000"/>
                                        <p:tgtEl>
                                          <p:spTgt spid="23557"/>
                                        </p:tgtEl>
                                      </p:cBhvr>
                                    </p:animEffect>
                                    <p:anim calcmode="lin" valueType="num">
                                      <p:cBhvr>
                                        <p:cTn id="20" dur="1000" fill="hold"/>
                                        <p:tgtEl>
                                          <p:spTgt spid="23557"/>
                                        </p:tgtEl>
                                        <p:attrNameLst>
                                          <p:attrName>ppt_x</p:attrName>
                                        </p:attrNameLst>
                                      </p:cBhvr>
                                      <p:tavLst>
                                        <p:tav tm="0">
                                          <p:val>
                                            <p:strVal val="#ppt_x"/>
                                          </p:val>
                                        </p:tav>
                                        <p:tav tm="100000">
                                          <p:val>
                                            <p:strVal val="#ppt_x"/>
                                          </p:val>
                                        </p:tav>
                                      </p:tavLst>
                                    </p:anim>
                                    <p:anim calcmode="lin" valueType="num">
                                      <p:cBhvr>
                                        <p:cTn id="21" dur="1000" fill="hold"/>
                                        <p:tgtEl>
                                          <p:spTgt spid="235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23556" grpId="0" build="p"/>
      <p:bldP spid="2355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24724CF-05B7-4439-AE36-063F296D9164}"/>
              </a:ext>
            </a:extLst>
          </p:cNvPr>
          <p:cNvSpPr>
            <a:spLocks noGrp="1" noChangeArrowheads="1"/>
          </p:cNvSpPr>
          <p:nvPr>
            <p:ph type="title"/>
          </p:nvPr>
        </p:nvSpPr>
        <p:spPr>
          <a:xfrm>
            <a:off x="810709" y="193137"/>
            <a:ext cx="7541443" cy="1975926"/>
          </a:xfrm>
        </p:spPr>
        <p:txBody>
          <a:bodyPr wrap="square">
            <a:spAutoFit/>
          </a:bodyPr>
          <a:lstStyle/>
          <a:p>
            <a:pPr>
              <a:lnSpc>
                <a:spcPct val="90000"/>
              </a:lnSpc>
            </a:pPr>
            <a:r>
              <a:rPr lang="en-US" altLang="en-US"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tolerance</a:t>
            </a:r>
            <a:r>
              <a:rPr lang="en-US" altLang="en-US"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resistance</a:t>
            </a:r>
            <a:r>
              <a:rPr lang="en-US" altLang="en-US" sz="4800" b="1" u="sng" dirty="0">
                <a:solidFill>
                  <a:srgbClr val="00FFFF"/>
                </a:solidFill>
                <a:effectLst>
                  <a:outerShdw blurRad="38100" dist="38100" dir="2700000" algn="tl">
                    <a:srgbClr val="C0C0C0"/>
                  </a:outerShdw>
                </a:effectLst>
                <a:latin typeface="Arial Narrow" panose="020B0606020202030204" pitchFamily="34" charset="0"/>
              </a:rPr>
              <a:t> </a:t>
            </a:r>
            <a:r>
              <a:rPr lang="en-US" altLang="en-US" b="1" dirty="0">
                <a:solidFill>
                  <a:srgbClr val="FFFF00"/>
                </a:solidFill>
                <a:effectLst>
                  <a:outerShdw blurRad="38100" dist="38100" dir="2700000" algn="tl">
                    <a:srgbClr val="C0C0C0"/>
                  </a:outerShdw>
                </a:effectLst>
                <a:latin typeface="Arial Narrow" panose="020B0606020202030204" pitchFamily="34" charset="0"/>
              </a:rPr>
              <a:t>James 4:7; 1 Peter 5:9</a:t>
            </a:r>
          </a:p>
        </p:txBody>
      </p:sp>
      <p:sp>
        <p:nvSpPr>
          <p:cNvPr id="29699" name="Rectangle 3">
            <a:extLst>
              <a:ext uri="{FF2B5EF4-FFF2-40B4-BE49-F238E27FC236}">
                <a16:creationId xmlns:a16="http://schemas.microsoft.com/office/drawing/2014/main" id="{B89D4153-76DD-4EBF-A5C6-A573AD70F16A}"/>
              </a:ext>
            </a:extLst>
          </p:cNvPr>
          <p:cNvSpPr>
            <a:spLocks noGrp="1" noChangeArrowheads="1"/>
          </p:cNvSpPr>
          <p:nvPr>
            <p:ph sz="half" idx="1"/>
          </p:nvPr>
        </p:nvSpPr>
        <p:spPr>
          <a:xfrm>
            <a:off x="603312" y="2514600"/>
            <a:ext cx="3053499" cy="1754326"/>
          </a:xfrm>
        </p:spPr>
        <p:txBody>
          <a:bodyPr wrap="square">
            <a:spAutoFit/>
          </a:bodyPr>
          <a:lstStyle/>
          <a:p>
            <a:pPr marL="228600" indent="-228600">
              <a:lnSpc>
                <a:spcPct val="90000"/>
              </a:lnSpc>
            </a:pPr>
            <a:r>
              <a:rPr lang="en-US" altLang="en-US" sz="4000" dirty="0">
                <a:solidFill>
                  <a:schemeClr val="bg1"/>
                </a:solidFill>
                <a:latin typeface="Arial Narrow" panose="020B0606020202030204" pitchFamily="34" charset="0"/>
              </a:rPr>
              <a:t>Humility cures worldliness.</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James 4:6-10</a:t>
            </a:r>
          </a:p>
        </p:txBody>
      </p:sp>
      <p:sp>
        <p:nvSpPr>
          <p:cNvPr id="29700" name="Rectangle 4">
            <a:extLst>
              <a:ext uri="{FF2B5EF4-FFF2-40B4-BE49-F238E27FC236}">
                <a16:creationId xmlns:a16="http://schemas.microsoft.com/office/drawing/2014/main" id="{3314EA6E-04FB-4657-AF5B-515958873A43}"/>
              </a:ext>
            </a:extLst>
          </p:cNvPr>
          <p:cNvSpPr>
            <a:spLocks noGrp="1" noChangeArrowheads="1"/>
          </p:cNvSpPr>
          <p:nvPr>
            <p:ph sz="half" idx="2"/>
          </p:nvPr>
        </p:nvSpPr>
        <p:spPr>
          <a:xfrm>
            <a:off x="4648200" y="2514600"/>
            <a:ext cx="4241276" cy="2308324"/>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90000"/>
              </a:lnSpc>
            </a:pPr>
            <a:r>
              <a:rPr lang="en-US" altLang="en-US" sz="4000" dirty="0">
                <a:solidFill>
                  <a:schemeClr val="bg1"/>
                </a:solidFill>
                <a:latin typeface="Arial Narrow" panose="020B0606020202030204" pitchFamily="34" charset="0"/>
              </a:rPr>
              <a:t>Devil is resisted “in the faith,” not in opinions. </a:t>
            </a:r>
            <a:r>
              <a:rPr lang="en-US" altLang="en-US" sz="4000" dirty="0">
                <a:solidFill>
                  <a:srgbClr val="FFFF00"/>
                </a:solidFill>
                <a:latin typeface="Arial Narrow" panose="020B0606020202030204" pitchFamily="34" charset="0"/>
              </a:rPr>
              <a:t>Jude 3; Galatians 2:4-5, 11ff</a:t>
            </a:r>
          </a:p>
        </p:txBody>
      </p:sp>
      <p:sp>
        <p:nvSpPr>
          <p:cNvPr id="6" name="Slide Number Placeholder 6">
            <a:extLst>
              <a:ext uri="{FF2B5EF4-FFF2-40B4-BE49-F238E27FC236}">
                <a16:creationId xmlns:a16="http://schemas.microsoft.com/office/drawing/2014/main" id="{93B60E07-47CC-48BF-948F-775AC2588C7B}"/>
              </a:ext>
            </a:extLst>
          </p:cNvPr>
          <p:cNvSpPr>
            <a:spLocks noGrp="1"/>
          </p:cNvSpPr>
          <p:nvPr>
            <p:ph type="sldNum" sz="quarter" idx="12"/>
          </p:nvPr>
        </p:nvSpPr>
        <p:spPr/>
        <p:txBody>
          <a:bodyPr/>
          <a:lstStyle/>
          <a:p>
            <a:pPr fontAlgn="base">
              <a:spcBef>
                <a:spcPct val="0"/>
              </a:spcBef>
              <a:spcAft>
                <a:spcPct val="0"/>
              </a:spcAft>
            </a:pPr>
            <a:fld id="{6BD96AA2-06E4-47CE-813A-FDA55D816D7F}" type="slidenum">
              <a:rPr lang="en-US" altLang="en-US">
                <a:latin typeface="Arial" panose="020B0604020202020204" pitchFamily="34" charset="0"/>
              </a:rPr>
              <a:pPr fontAlgn="base">
                <a:spcBef>
                  <a:spcPct val="0"/>
                </a:spcBef>
                <a:spcAft>
                  <a:spcPct val="0"/>
                </a:spcAft>
              </a:pPr>
              <a:t>12</a:t>
            </a:fld>
            <a:endParaRPr lang="en-US" altLang="en-US">
              <a:latin typeface="Arial" panose="020B0604020202020204" pitchFamily="34" charset="0"/>
            </a:endParaRPr>
          </a:p>
        </p:txBody>
      </p:sp>
      <p:sp>
        <p:nvSpPr>
          <p:cNvPr id="29701" name="Text Box 5">
            <a:extLst>
              <a:ext uri="{FF2B5EF4-FFF2-40B4-BE49-F238E27FC236}">
                <a16:creationId xmlns:a16="http://schemas.microsoft.com/office/drawing/2014/main" id="{EE4ED073-C9D3-411B-AB9A-CCDF68D46B3B}"/>
              </a:ext>
            </a:extLst>
          </p:cNvPr>
          <p:cNvSpPr txBox="1">
            <a:spLocks noChangeArrowheads="1"/>
          </p:cNvSpPr>
          <p:nvPr/>
        </p:nvSpPr>
        <p:spPr bwMode="auto">
          <a:xfrm>
            <a:off x="38100" y="5158117"/>
            <a:ext cx="9067800" cy="1588127"/>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36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3600" b="1" i="1" dirty="0">
                <a:solidFill>
                  <a:srgbClr val="800000"/>
                </a:solidFill>
                <a:effectLst>
                  <a:outerShdw blurRad="38100" dist="38100" dir="2700000" algn="tl">
                    <a:srgbClr val="000000"/>
                  </a:outerShdw>
                </a:effectLst>
                <a:latin typeface="Arial Narrow" panose="020B0606020202030204" pitchFamily="34" charset="0"/>
              </a:rPr>
              <a:t>Finally, be strong in the Lord, and in the strength of his might … that ye may be able to stand against the wiles of the devil</a:t>
            </a:r>
            <a:r>
              <a:rPr lang="en-US" altLang="en-US" sz="36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36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3200" b="1" dirty="0">
                <a:solidFill>
                  <a:srgbClr val="000099"/>
                </a:solidFill>
                <a:effectLst>
                  <a:outerShdw blurRad="38100" dist="38100" dir="2700000" algn="tl">
                    <a:srgbClr val="000000"/>
                  </a:outerShdw>
                </a:effectLst>
                <a:latin typeface="Arial Narrow" panose="020B0606020202030204" pitchFamily="34" charset="0"/>
              </a:rPr>
              <a:t>Ephesians 6:10</a:t>
            </a:r>
          </a:p>
        </p:txBody>
      </p:sp>
      <p:sp>
        <p:nvSpPr>
          <p:cNvPr id="7" name="Text Box 6">
            <a:extLst>
              <a:ext uri="{FF2B5EF4-FFF2-40B4-BE49-F238E27FC236}">
                <a16:creationId xmlns:a16="http://schemas.microsoft.com/office/drawing/2014/main" id="{8B05676F-4736-4E67-AD54-B80E5700BB02}"/>
              </a:ext>
            </a:extLst>
          </p:cNvPr>
          <p:cNvSpPr txBox="1">
            <a:spLocks noChangeArrowheads="1"/>
          </p:cNvSpPr>
          <p:nvPr/>
        </p:nvSpPr>
        <p:spPr bwMode="auto">
          <a:xfrm rot="20286213">
            <a:off x="1133966" y="2550684"/>
            <a:ext cx="6934200" cy="1282700"/>
          </a:xfrm>
          <a:prstGeom prst="rect">
            <a:avLst/>
          </a:prstGeom>
          <a:solidFill>
            <a:srgbClr val="000099">
              <a:alpha val="25000"/>
            </a:srgbClr>
          </a:solidFill>
          <a:ln w="38100">
            <a:solidFill>
              <a:schemeClr val="accent2"/>
            </a:solidFill>
            <a:miter lim="800000"/>
            <a:headEnd/>
            <a:tailEnd/>
          </a:ln>
          <a:effectLst>
            <a:outerShdw dist="35921" dir="2700000" algn="ctr" rotWithShape="0">
              <a:schemeClr val="tx1"/>
            </a:outerShdw>
          </a:effectLst>
        </p:spPr>
        <p:txBody>
          <a:bodyPr>
            <a:spAutoFit/>
          </a:bodyPr>
          <a:lstStyle/>
          <a:p>
            <a:pPr algn="ctr" fontAlgn="base">
              <a:lnSpc>
                <a:spcPct val="90000"/>
              </a:lnSpc>
              <a:spcBef>
                <a:spcPct val="50000"/>
              </a:spcBef>
              <a:spcAft>
                <a:spcPct val="0"/>
              </a:spcAft>
            </a:pPr>
            <a:r>
              <a:rPr lang="en-US" altLang="en-US" sz="4400" b="1" i="1" dirty="0">
                <a:solidFill>
                  <a:srgbClr val="CCFFFF"/>
                </a:solidFill>
                <a:effectLst>
                  <a:outerShdw blurRad="38100" dist="38100" dir="2700000" algn="tl">
                    <a:srgbClr val="000000"/>
                  </a:outerShdw>
                </a:effectLst>
                <a:latin typeface="Arial Narrow" panose="020B0606020202030204" pitchFamily="34" charset="0"/>
              </a:rPr>
              <a:t>Victory in Jesus!</a:t>
            </a:r>
            <a:r>
              <a:rPr lang="en-US" altLang="en-US" sz="44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4000" b="1" dirty="0">
                <a:solidFill>
                  <a:srgbClr val="FFFF00"/>
                </a:solidFill>
                <a:effectLst>
                  <a:outerShdw blurRad="38100" dist="38100" dir="2700000" algn="tl">
                    <a:srgbClr val="000000"/>
                  </a:outerShdw>
                </a:effectLst>
                <a:latin typeface="Arial Narrow" panose="020B0606020202030204" pitchFamily="34" charset="0"/>
              </a:rPr>
              <a:t>1 John 3:8; Revelation 12:9-11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700">
                                            <p:txEl>
                                              <p:pRg st="0" end="0"/>
                                            </p:txEl>
                                          </p:spTgt>
                                        </p:tgtEl>
                                        <p:attrNameLst>
                                          <p:attrName>style.visibility</p:attrName>
                                        </p:attrNameLst>
                                      </p:cBhvr>
                                      <p:to>
                                        <p:strVal val="visible"/>
                                      </p:to>
                                    </p:set>
                                    <p:anim calcmode="lin" valueType="num">
                                      <p:cBhvr additive="base">
                                        <p:cTn id="13" dur="500" fill="hold"/>
                                        <p:tgtEl>
                                          <p:spTgt spid="29700">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7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9701"/>
                                        </p:tgtEl>
                                        <p:attrNameLst>
                                          <p:attrName>style.visibility</p:attrName>
                                        </p:attrNameLst>
                                      </p:cBhvr>
                                      <p:to>
                                        <p:strVal val="visible"/>
                                      </p:to>
                                    </p:set>
                                    <p:animEffect transition="in" filter="fade">
                                      <p:cBhvr>
                                        <p:cTn id="19" dur="1000"/>
                                        <p:tgtEl>
                                          <p:spTgt spid="29701"/>
                                        </p:tgtEl>
                                      </p:cBhvr>
                                    </p:animEffect>
                                    <p:anim calcmode="lin" valueType="num">
                                      <p:cBhvr>
                                        <p:cTn id="20" dur="1000" fill="hold"/>
                                        <p:tgtEl>
                                          <p:spTgt spid="29701"/>
                                        </p:tgtEl>
                                        <p:attrNameLst>
                                          <p:attrName>ppt_x</p:attrName>
                                        </p:attrNameLst>
                                      </p:cBhvr>
                                      <p:tavLst>
                                        <p:tav tm="0">
                                          <p:val>
                                            <p:strVal val="#ppt_x"/>
                                          </p:val>
                                        </p:tav>
                                        <p:tav tm="100000">
                                          <p:val>
                                            <p:strVal val="#ppt_x"/>
                                          </p:val>
                                        </p:tav>
                                      </p:tavLst>
                                    </p:anim>
                                    <p:anim calcmode="lin" valueType="num">
                                      <p:cBhvr>
                                        <p:cTn id="21" dur="1000" fill="hold"/>
                                        <p:tgtEl>
                                          <p:spTgt spid="2970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29700" grpId="0" build="p"/>
      <p:bldP spid="29701"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3D71AE5-0615-4C20-8153-B4495A4EBC8B}"/>
              </a:ext>
            </a:extLst>
          </p:cNvPr>
          <p:cNvSpPr>
            <a:spLocks noGrp="1" noChangeArrowheads="1"/>
          </p:cNvSpPr>
          <p:nvPr>
            <p:ph type="title"/>
          </p:nvPr>
        </p:nvSpPr>
        <p:spPr>
          <a:xfrm>
            <a:off x="685800" y="226279"/>
            <a:ext cx="7772400" cy="1015663"/>
          </a:xfrm>
        </p:spPr>
        <p:txBody>
          <a:bodyPr>
            <a:spAutoFit/>
          </a:bodyPr>
          <a:lstStyle/>
          <a:p>
            <a:r>
              <a:rPr lang="en-US" altLang="en-US" sz="6000" b="1" i="1" dirty="0">
                <a:solidFill>
                  <a:srgbClr val="00FFFF"/>
                </a:solidFill>
                <a:effectLst>
                  <a:outerShdw blurRad="38100" dist="38100" dir="2700000" algn="tl">
                    <a:srgbClr val="C0C0C0"/>
                  </a:outerShdw>
                </a:effectLst>
                <a:latin typeface="Arial Narrow" panose="020B0606020202030204" pitchFamily="34" charset="0"/>
              </a:rPr>
              <a:t>We wrestle against …</a:t>
            </a:r>
          </a:p>
        </p:txBody>
      </p:sp>
      <p:sp>
        <p:nvSpPr>
          <p:cNvPr id="6147" name="Rectangle 3">
            <a:extLst>
              <a:ext uri="{FF2B5EF4-FFF2-40B4-BE49-F238E27FC236}">
                <a16:creationId xmlns:a16="http://schemas.microsoft.com/office/drawing/2014/main" id="{D82ED1B1-ED29-4AA7-A017-E5F2EA29669E}"/>
              </a:ext>
            </a:extLst>
          </p:cNvPr>
          <p:cNvSpPr>
            <a:spLocks noGrp="1" noChangeArrowheads="1"/>
          </p:cNvSpPr>
          <p:nvPr>
            <p:ph idx="1"/>
          </p:nvPr>
        </p:nvSpPr>
        <p:spPr>
          <a:xfrm>
            <a:off x="113123" y="1229411"/>
            <a:ext cx="8878478" cy="5607689"/>
          </a:xfrm>
        </p:spPr>
        <p:txBody>
          <a:bodyPr wrap="square">
            <a:spAutoFit/>
          </a:bodyPr>
          <a:lstStyle/>
          <a:p>
            <a:r>
              <a:rPr lang="en-US" altLang="en-US" u="sng" dirty="0">
                <a:solidFill>
                  <a:schemeClr val="bg1"/>
                </a:solidFill>
                <a:latin typeface="Arial Narrow" panose="020B0606020202030204" pitchFamily="34" charset="0"/>
              </a:rPr>
              <a:t>Wrestling</a:t>
            </a:r>
            <a:r>
              <a:rPr lang="en-US" altLang="en-US" dirty="0">
                <a:solidFill>
                  <a:schemeClr val="bg1"/>
                </a:solidFill>
                <a:latin typeface="Arial Narrow" panose="020B0606020202030204" pitchFamily="34" charset="0"/>
              </a:rPr>
              <a:t>: “a contest between two in which each endeavors to throw the other, and which is decided when the victor is able to hold his opponent down with his hand upon his neck.” </a:t>
            </a:r>
            <a:r>
              <a:rPr lang="en-US" altLang="en-US" sz="2400" dirty="0">
                <a:solidFill>
                  <a:schemeClr val="bg1"/>
                </a:solidFill>
                <a:latin typeface="Arial Narrow" panose="020B0606020202030204" pitchFamily="34" charset="0"/>
              </a:rPr>
              <a:t>(Thayer)</a:t>
            </a:r>
            <a:endParaRPr lang="en-US" altLang="en-US" dirty="0">
              <a:solidFill>
                <a:schemeClr val="bg1"/>
              </a:solidFill>
              <a:latin typeface="Arial Narrow" panose="020B0606020202030204" pitchFamily="34" charset="0"/>
            </a:endParaRPr>
          </a:p>
          <a:p>
            <a:r>
              <a:rPr lang="en-US" altLang="en-US" dirty="0">
                <a:solidFill>
                  <a:schemeClr val="bg1"/>
                </a:solidFill>
                <a:latin typeface="Arial Narrow" panose="020B0606020202030204" pitchFamily="34" charset="0"/>
              </a:rPr>
              <a:t>“Struggle or hand-to-hand combat. It was used of the wrestling of athletes and the of the hand-to-hand combat of soldiers both of which required deftness and speed. It denoted the struggle between individual combatants in distinction from an entire military campaign </a:t>
            </a:r>
            <a:r>
              <a:rPr lang="en-US" altLang="en-US" i="1" dirty="0" err="1">
                <a:solidFill>
                  <a:schemeClr val="bg1"/>
                </a:solidFill>
                <a:latin typeface="Arial Narrow" panose="020B0606020202030204" pitchFamily="34" charset="0"/>
              </a:rPr>
              <a:t>strateía</a:t>
            </a:r>
            <a:r>
              <a:rPr lang="en-US" altLang="en-US" i="1" dirty="0">
                <a:solidFill>
                  <a:schemeClr val="bg1"/>
                </a:solidFill>
                <a:latin typeface="Arial Narrow" panose="020B0606020202030204" pitchFamily="34" charset="0"/>
              </a:rPr>
              <a:t>. </a:t>
            </a:r>
            <a:r>
              <a:rPr lang="en-US" altLang="en-US" dirty="0">
                <a:solidFill>
                  <a:schemeClr val="bg1"/>
                </a:solidFill>
                <a:latin typeface="Arial Narrow" panose="020B0606020202030204" pitchFamily="34" charset="0"/>
              </a:rPr>
              <a:t>Used figuratively in Eph 6:12, meaning struggle, combat.” </a:t>
            </a:r>
            <a:r>
              <a:rPr lang="en-US" altLang="en-US" sz="2400" dirty="0">
                <a:solidFill>
                  <a:schemeClr val="bg1"/>
                </a:solidFill>
                <a:latin typeface="Arial Narrow" panose="020B0606020202030204" pitchFamily="34" charset="0"/>
              </a:rPr>
              <a:t>(The Complete Word Study Dictionary)</a:t>
            </a:r>
            <a:endParaRPr lang="en-US" altLang="en-US" dirty="0">
              <a:solidFill>
                <a:schemeClr val="bg1"/>
              </a:solidFill>
              <a:latin typeface="Arial Narrow" panose="020B0606020202030204" pitchFamily="34" charset="0"/>
            </a:endParaRPr>
          </a:p>
        </p:txBody>
      </p:sp>
      <p:sp>
        <p:nvSpPr>
          <p:cNvPr id="4" name="Slide Number Placeholder 5">
            <a:extLst>
              <a:ext uri="{FF2B5EF4-FFF2-40B4-BE49-F238E27FC236}">
                <a16:creationId xmlns:a16="http://schemas.microsoft.com/office/drawing/2014/main" id="{989B5084-F72D-45AF-A941-3629BB326F02}"/>
              </a:ext>
            </a:extLst>
          </p:cNvPr>
          <p:cNvSpPr>
            <a:spLocks noGrp="1"/>
          </p:cNvSpPr>
          <p:nvPr>
            <p:ph type="sldNum" sz="quarter" idx="12"/>
          </p:nvPr>
        </p:nvSpPr>
        <p:spPr/>
        <p:txBody>
          <a:bodyPr/>
          <a:lstStyle/>
          <a:p>
            <a:pPr fontAlgn="base">
              <a:spcBef>
                <a:spcPct val="0"/>
              </a:spcBef>
              <a:spcAft>
                <a:spcPct val="0"/>
              </a:spcAft>
            </a:pPr>
            <a:fld id="{D6DEB007-8E05-4BE9-A5B4-4B8B0A8B029E}" type="slidenum">
              <a:rPr lang="en-US" altLang="en-US">
                <a:latin typeface="Arial" panose="020B0604020202020204" pitchFamily="34" charset="0"/>
              </a:rPr>
              <a:pPr fontAlgn="base">
                <a:spcBef>
                  <a:spcPct val="0"/>
                </a:spcBef>
                <a:spcAft>
                  <a:spcPct val="0"/>
                </a:spcAft>
              </a:pPr>
              <a:t>2</a:t>
            </a:fld>
            <a:endParaRPr lang="en-US" altLang="en-US">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0ED929D-08A0-448A-BA85-7C43C7A17859}"/>
              </a:ext>
            </a:extLst>
          </p:cNvPr>
          <p:cNvSpPr>
            <a:spLocks noGrp="1" noChangeArrowheads="1"/>
          </p:cNvSpPr>
          <p:nvPr>
            <p:ph type="title"/>
          </p:nvPr>
        </p:nvSpPr>
        <p:spPr>
          <a:xfrm>
            <a:off x="685800" y="228600"/>
            <a:ext cx="7772400" cy="1600200"/>
          </a:xfrm>
        </p:spPr>
        <p:txBody>
          <a:bodyPr>
            <a:spAutoFit/>
          </a:bodyPr>
          <a:lstStyle/>
          <a:p>
            <a:r>
              <a:rPr lang="en-US" altLang="en-US" sz="5400" b="1" i="1" dirty="0">
                <a:solidFill>
                  <a:srgbClr val="00FFFF"/>
                </a:solidFill>
                <a:effectLst>
                  <a:outerShdw blurRad="38100" dist="38100" dir="2700000" algn="tl">
                    <a:srgbClr val="C0C0C0"/>
                  </a:outerShdw>
                </a:effectLst>
                <a:latin typeface="Arial Narrow" panose="020B0606020202030204" pitchFamily="34" charset="0"/>
              </a:rPr>
              <a:t>The Devil: Father of Lies</a:t>
            </a:r>
            <a:r>
              <a:rPr lang="en-US" altLang="en-US" sz="5400" b="1" dirty="0">
                <a:solidFill>
                  <a:srgbClr val="00FFFF"/>
                </a:solidFill>
                <a:effectLst>
                  <a:outerShdw blurRad="38100" dist="38100" dir="2700000" algn="tl">
                    <a:srgbClr val="C0C0C0"/>
                  </a:outerShdw>
                </a:effectLst>
                <a:latin typeface="Arial Narrow" panose="020B0606020202030204" pitchFamily="34" charset="0"/>
              </a:rPr>
              <a:t> </a:t>
            </a:r>
            <a:r>
              <a:rPr lang="en-US" altLang="en-US" b="1" dirty="0">
                <a:solidFill>
                  <a:srgbClr val="FFFF00"/>
                </a:solidFill>
                <a:effectLst>
                  <a:outerShdw blurRad="38100" dist="38100" dir="2700000" algn="tl">
                    <a:srgbClr val="C0C0C0"/>
                  </a:outerShdw>
                </a:effectLst>
                <a:latin typeface="Arial Narrow" panose="020B0606020202030204" pitchFamily="34" charset="0"/>
              </a:rPr>
              <a:t>John 8:44</a:t>
            </a:r>
          </a:p>
        </p:txBody>
      </p:sp>
      <p:sp>
        <p:nvSpPr>
          <p:cNvPr id="10243" name="Rectangle 3">
            <a:extLst>
              <a:ext uri="{FF2B5EF4-FFF2-40B4-BE49-F238E27FC236}">
                <a16:creationId xmlns:a16="http://schemas.microsoft.com/office/drawing/2014/main" id="{C02AADF2-C9D2-467E-B864-A5685058C43C}"/>
              </a:ext>
            </a:extLst>
          </p:cNvPr>
          <p:cNvSpPr>
            <a:spLocks noGrp="1" noChangeArrowheads="1"/>
          </p:cNvSpPr>
          <p:nvPr>
            <p:ph idx="1"/>
          </p:nvPr>
        </p:nvSpPr>
        <p:spPr>
          <a:xfrm>
            <a:off x="301659" y="2343150"/>
            <a:ext cx="8546576" cy="3958007"/>
          </a:xfrm>
        </p:spPr>
        <p:txBody>
          <a:bodyPr wrap="square">
            <a:spAutoFit/>
          </a:bodyPr>
          <a:lstStyle/>
          <a:p>
            <a:pPr marL="169863" indent="-169863"/>
            <a:r>
              <a:rPr lang="en-US" altLang="en-US" sz="4000" dirty="0">
                <a:solidFill>
                  <a:schemeClr val="bg1"/>
                </a:solidFill>
                <a:latin typeface="Arial Narrow" panose="020B0606020202030204" pitchFamily="34" charset="0"/>
              </a:rPr>
              <a:t>His desires find a place in the heart.</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John 13:2, 27; Acts 5:3; Matthew 15:18; Proverbs 4:23</a:t>
            </a:r>
          </a:p>
          <a:p>
            <a:pPr marL="400050" lvl="1" indent="0"/>
            <a:r>
              <a:rPr lang="en-US" altLang="en-US" sz="3600" dirty="0">
                <a:solidFill>
                  <a:schemeClr val="bg1"/>
                </a:solidFill>
                <a:latin typeface="Arial Narrow" panose="020B0606020202030204" pitchFamily="34" charset="0"/>
              </a:rPr>
              <a:t>His desires destroy lives and souls.</a:t>
            </a:r>
          </a:p>
          <a:p>
            <a:pPr marL="631825" lvl="1" indent="-231775"/>
            <a:r>
              <a:rPr lang="en-US" altLang="en-US" sz="4000" dirty="0">
                <a:solidFill>
                  <a:schemeClr val="bg1"/>
                </a:solidFill>
                <a:latin typeface="Arial Narrow" panose="020B0606020202030204" pitchFamily="34" charset="0"/>
              </a:rPr>
              <a:t>His advantage is gained when we are ignorant of his devices. </a:t>
            </a:r>
            <a:r>
              <a:rPr lang="en-US" altLang="en-US" sz="4000" dirty="0">
                <a:solidFill>
                  <a:srgbClr val="FFFF00"/>
                </a:solidFill>
                <a:latin typeface="Arial Narrow" panose="020B0606020202030204" pitchFamily="34" charset="0"/>
              </a:rPr>
              <a:t>2 Corinthians 2:11</a:t>
            </a:r>
          </a:p>
        </p:txBody>
      </p:sp>
      <p:sp>
        <p:nvSpPr>
          <p:cNvPr id="4" name="Slide Number Placeholder 5">
            <a:extLst>
              <a:ext uri="{FF2B5EF4-FFF2-40B4-BE49-F238E27FC236}">
                <a16:creationId xmlns:a16="http://schemas.microsoft.com/office/drawing/2014/main" id="{A6A32742-EE7F-46F0-A9FA-D16709F4953A}"/>
              </a:ext>
            </a:extLst>
          </p:cNvPr>
          <p:cNvSpPr>
            <a:spLocks noGrp="1"/>
          </p:cNvSpPr>
          <p:nvPr>
            <p:ph type="sldNum" sz="quarter" idx="12"/>
          </p:nvPr>
        </p:nvSpPr>
        <p:spPr/>
        <p:txBody>
          <a:bodyPr/>
          <a:lstStyle/>
          <a:p>
            <a:pPr fontAlgn="base">
              <a:spcBef>
                <a:spcPct val="0"/>
              </a:spcBef>
              <a:spcAft>
                <a:spcPct val="0"/>
              </a:spcAft>
            </a:pPr>
            <a:fld id="{143A279B-1FFB-45F5-9805-EACBFCBCA6AE}" type="slidenum">
              <a:rPr lang="en-US" altLang="en-US">
                <a:latin typeface="Arial" panose="020B0604020202020204" pitchFamily="34" charset="0"/>
              </a:rPr>
              <a:pPr fontAlgn="base">
                <a:spcBef>
                  <a:spcPct val="0"/>
                </a:spcBef>
                <a:spcAft>
                  <a:spcPct val="0"/>
                </a:spcAft>
              </a:pPr>
              <a:t>3</a:t>
            </a:fld>
            <a:endParaRPr lang="en-US" altLang="en-US">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1000"/>
                                        <p:tgtEl>
                                          <p:spTgt spid="10243">
                                            <p:txEl>
                                              <p:pRg st="1" end="1"/>
                                            </p:txEl>
                                          </p:spTgt>
                                        </p:tgtEl>
                                      </p:cBhvr>
                                    </p:animEffect>
                                    <p:anim calcmode="lin" valueType="num">
                                      <p:cBhvr>
                                        <p:cTn id="13"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24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1000"/>
                                        <p:tgtEl>
                                          <p:spTgt spid="10243">
                                            <p:txEl>
                                              <p:pRg st="2" end="2"/>
                                            </p:txEl>
                                          </p:spTgt>
                                        </p:tgtEl>
                                      </p:cBhvr>
                                    </p:animEffect>
                                    <p:anim calcmode="lin" valueType="num">
                                      <p:cBhvr>
                                        <p:cTn id="18"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A083FCF-9F00-497B-B417-9956091E94EB}"/>
              </a:ext>
            </a:extLst>
          </p:cNvPr>
          <p:cNvSpPr>
            <a:spLocks noGrp="1" noChangeArrowheads="1"/>
          </p:cNvSpPr>
          <p:nvPr>
            <p:ph type="title"/>
          </p:nvPr>
        </p:nvSpPr>
        <p:spPr>
          <a:xfrm>
            <a:off x="495300" y="276890"/>
            <a:ext cx="8001000" cy="1569660"/>
          </a:xfrm>
        </p:spPr>
        <p:txBody>
          <a:bodyPr>
            <a:spAutoFit/>
          </a:bodyPr>
          <a:lstStyle/>
          <a:p>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lies</a:t>
            </a:r>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truth</a:t>
            </a:r>
            <a:r>
              <a:rPr lang="en-US" altLang="en-US" sz="4800" i="1" dirty="0">
                <a:solidFill>
                  <a:srgbClr val="00FFFF"/>
                </a:solidFill>
                <a:effectLst>
                  <a:outerShdw blurRad="38100" dist="38100" dir="2700000" algn="tl">
                    <a:srgbClr val="C0C0C0"/>
                  </a:outerShdw>
                </a:effectLst>
                <a:latin typeface="Arial Narrow" panose="020B0606020202030204" pitchFamily="34" charset="0"/>
              </a:rPr>
              <a:t>.</a:t>
            </a:r>
            <a:r>
              <a:rPr lang="en-US" altLang="en-US" sz="4800" b="1" dirty="0">
                <a:solidFill>
                  <a:srgbClr val="00FFFF"/>
                </a:solidFill>
                <a:effectLst>
                  <a:outerShdw blurRad="38100" dist="38100" dir="2700000" algn="tl">
                    <a:srgbClr val="C0C0C0"/>
                  </a:outerShdw>
                </a:effectLst>
                <a:latin typeface="Arial Narrow" panose="020B0606020202030204" pitchFamily="34" charset="0"/>
              </a:rPr>
              <a:t> </a:t>
            </a:r>
            <a:r>
              <a:rPr lang="en-US" altLang="en-US" sz="4800" b="1" dirty="0">
                <a:solidFill>
                  <a:srgbClr val="FFFF00"/>
                </a:solidFill>
                <a:effectLst>
                  <a:outerShdw blurRad="38100" dist="38100" dir="2700000" algn="tl">
                    <a:srgbClr val="C0C0C0"/>
                  </a:outerShdw>
                </a:effectLst>
                <a:latin typeface="Arial Narrow" panose="020B0606020202030204" pitchFamily="34" charset="0"/>
              </a:rPr>
              <a:t>John 8:44</a:t>
            </a:r>
          </a:p>
        </p:txBody>
      </p:sp>
      <p:sp>
        <p:nvSpPr>
          <p:cNvPr id="12292" name="Rectangle 4">
            <a:extLst>
              <a:ext uri="{FF2B5EF4-FFF2-40B4-BE49-F238E27FC236}">
                <a16:creationId xmlns:a16="http://schemas.microsoft.com/office/drawing/2014/main" id="{B301BD10-CB8E-46FC-843F-CD89A27F6D47}"/>
              </a:ext>
            </a:extLst>
          </p:cNvPr>
          <p:cNvSpPr>
            <a:spLocks noGrp="1" noChangeArrowheads="1"/>
          </p:cNvSpPr>
          <p:nvPr>
            <p:ph sz="half" idx="1"/>
          </p:nvPr>
        </p:nvSpPr>
        <p:spPr>
          <a:xfrm>
            <a:off x="495300" y="2131060"/>
            <a:ext cx="4000500" cy="1938992"/>
          </a:xfrm>
        </p:spPr>
        <p:txBody>
          <a:bodyPr wrap="square">
            <a:spAutoFit/>
          </a:bodyPr>
          <a:lstStyle/>
          <a:p>
            <a:pPr marL="228600" indent="-228600"/>
            <a:r>
              <a:rPr lang="en-US" altLang="en-US" sz="4000" dirty="0">
                <a:solidFill>
                  <a:schemeClr val="bg1"/>
                </a:solidFill>
                <a:latin typeface="Arial Narrow" panose="020B0606020202030204" pitchFamily="34" charset="0"/>
              </a:rPr>
              <a:t>The truth of God’s word, </a:t>
            </a:r>
            <a:r>
              <a:rPr lang="en-US" altLang="en-US" sz="4000" dirty="0">
                <a:solidFill>
                  <a:srgbClr val="FFFF00"/>
                </a:solidFill>
                <a:latin typeface="Arial Narrow" panose="020B0606020202030204" pitchFamily="34" charset="0"/>
              </a:rPr>
              <a:t>John 8:45-47 (8:37-38, 31-32)</a:t>
            </a:r>
          </a:p>
        </p:txBody>
      </p:sp>
      <p:sp>
        <p:nvSpPr>
          <p:cNvPr id="12293" name="Rectangle 5">
            <a:extLst>
              <a:ext uri="{FF2B5EF4-FFF2-40B4-BE49-F238E27FC236}">
                <a16:creationId xmlns:a16="http://schemas.microsoft.com/office/drawing/2014/main" id="{CEE4CB95-DD6C-46A6-A078-E47ACF7E96F8}"/>
              </a:ext>
            </a:extLst>
          </p:cNvPr>
          <p:cNvSpPr>
            <a:spLocks noGrp="1" noChangeArrowheads="1"/>
          </p:cNvSpPr>
          <p:nvPr>
            <p:ph sz="half" idx="2"/>
          </p:nvPr>
        </p:nvSpPr>
        <p:spPr>
          <a:xfrm>
            <a:off x="4648200" y="2131060"/>
            <a:ext cx="3810000" cy="3170099"/>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en-US" sz="4000" dirty="0">
                <a:solidFill>
                  <a:schemeClr val="bg1"/>
                </a:solidFill>
                <a:latin typeface="Arial Narrow" panose="020B0606020202030204" pitchFamily="34" charset="0"/>
              </a:rPr>
              <a:t>The truth of honest speech, </a:t>
            </a:r>
            <a:r>
              <a:rPr lang="en-US" altLang="en-US" sz="4000" dirty="0">
                <a:solidFill>
                  <a:srgbClr val="FFFF00"/>
                </a:solidFill>
                <a:latin typeface="Arial Narrow" panose="020B0606020202030204" pitchFamily="34" charset="0"/>
              </a:rPr>
              <a:t>Ephesians 4:25; Proverbs 3:3; 23:23</a:t>
            </a:r>
          </a:p>
        </p:txBody>
      </p:sp>
      <p:sp>
        <p:nvSpPr>
          <p:cNvPr id="6" name="Slide Number Placeholder 6">
            <a:extLst>
              <a:ext uri="{FF2B5EF4-FFF2-40B4-BE49-F238E27FC236}">
                <a16:creationId xmlns:a16="http://schemas.microsoft.com/office/drawing/2014/main" id="{7B387B5A-58D1-439E-850A-5FB5EAF7202B}"/>
              </a:ext>
            </a:extLst>
          </p:cNvPr>
          <p:cNvSpPr>
            <a:spLocks noGrp="1"/>
          </p:cNvSpPr>
          <p:nvPr>
            <p:ph type="sldNum" sz="quarter" idx="12"/>
          </p:nvPr>
        </p:nvSpPr>
        <p:spPr/>
        <p:txBody>
          <a:bodyPr/>
          <a:lstStyle/>
          <a:p>
            <a:pPr fontAlgn="base">
              <a:spcBef>
                <a:spcPct val="0"/>
              </a:spcBef>
              <a:spcAft>
                <a:spcPct val="0"/>
              </a:spcAft>
            </a:pPr>
            <a:fld id="{FD3199CB-13C2-42A0-937D-D9C72F768FBA}" type="slidenum">
              <a:rPr lang="en-US" altLang="en-US">
                <a:latin typeface="Arial" panose="020B0604020202020204" pitchFamily="34" charset="0"/>
              </a:rPr>
              <a:pPr fontAlgn="base">
                <a:spcBef>
                  <a:spcPct val="0"/>
                </a:spcBef>
                <a:spcAft>
                  <a:spcPct val="0"/>
                </a:spcAft>
              </a:pPr>
              <a:t>4</a:t>
            </a:fld>
            <a:endParaRPr lang="en-US" altLang="en-US">
              <a:latin typeface="Arial" panose="020B0604020202020204" pitchFamily="34" charset="0"/>
            </a:endParaRPr>
          </a:p>
        </p:txBody>
      </p:sp>
      <p:sp>
        <p:nvSpPr>
          <p:cNvPr id="12294" name="Text Box 6">
            <a:extLst>
              <a:ext uri="{FF2B5EF4-FFF2-40B4-BE49-F238E27FC236}">
                <a16:creationId xmlns:a16="http://schemas.microsoft.com/office/drawing/2014/main" id="{0B3B5C91-146A-4FA5-AE8B-E9E5F8F0A57C}"/>
              </a:ext>
            </a:extLst>
          </p:cNvPr>
          <p:cNvSpPr txBox="1">
            <a:spLocks noChangeArrowheads="1"/>
          </p:cNvSpPr>
          <p:nvPr/>
        </p:nvSpPr>
        <p:spPr bwMode="auto">
          <a:xfrm>
            <a:off x="114300" y="5262884"/>
            <a:ext cx="8915400" cy="1200329"/>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i="1" dirty="0">
                <a:solidFill>
                  <a:srgbClr val="800000"/>
                </a:solidFill>
                <a:effectLst>
                  <a:outerShdw blurRad="38100" dist="38100" dir="2700000" algn="tl">
                    <a:srgbClr val="000000"/>
                  </a:outerShdw>
                </a:effectLst>
                <a:latin typeface="Arial Narrow" panose="020B0606020202030204" pitchFamily="34" charset="0"/>
              </a:rPr>
              <a:t>having girded your loins (waist) with truth</a:t>
            </a: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br>
              <a:rPr lang="en-US" altLang="en-US" sz="4000" b="1" dirty="0">
                <a:solidFill>
                  <a:srgbClr val="800000"/>
                </a:solidFill>
                <a:effectLst>
                  <a:outerShdw blurRad="38100" dist="38100" dir="2700000" algn="tl">
                    <a:srgbClr val="000000"/>
                  </a:outerShdw>
                </a:effectLst>
                <a:latin typeface="Arial Narrow" panose="020B0606020202030204" pitchFamily="34" charset="0"/>
              </a:rPr>
            </a:b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 calcmode="lin" valueType="num">
                                      <p:cBhvr additive="base">
                                        <p:cTn id="7" dur="500" fill="hold"/>
                                        <p:tgtEl>
                                          <p:spTgt spid="1229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93">
                                            <p:txEl>
                                              <p:pRg st="0" end="0"/>
                                            </p:txEl>
                                          </p:spTgt>
                                        </p:tgtEl>
                                        <p:attrNameLst>
                                          <p:attrName>style.visibility</p:attrName>
                                        </p:attrNameLst>
                                      </p:cBhvr>
                                      <p:to>
                                        <p:strVal val="visible"/>
                                      </p:to>
                                    </p:set>
                                    <p:anim calcmode="lin" valueType="num">
                                      <p:cBhvr additive="base">
                                        <p:cTn id="13" dur="500" fill="hold"/>
                                        <p:tgtEl>
                                          <p:spTgt spid="1229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294"/>
                                        </p:tgtEl>
                                        <p:attrNameLst>
                                          <p:attrName>style.visibility</p:attrName>
                                        </p:attrNameLst>
                                      </p:cBhvr>
                                      <p:to>
                                        <p:strVal val="visible"/>
                                      </p:to>
                                    </p:set>
                                    <p:animEffect transition="in" filter="fade">
                                      <p:cBhvr>
                                        <p:cTn id="19" dur="1000"/>
                                        <p:tgtEl>
                                          <p:spTgt spid="12294"/>
                                        </p:tgtEl>
                                      </p:cBhvr>
                                    </p:animEffect>
                                    <p:anim calcmode="lin" valueType="num">
                                      <p:cBhvr>
                                        <p:cTn id="20" dur="1000" fill="hold"/>
                                        <p:tgtEl>
                                          <p:spTgt spid="12294"/>
                                        </p:tgtEl>
                                        <p:attrNameLst>
                                          <p:attrName>ppt_x</p:attrName>
                                        </p:attrNameLst>
                                      </p:cBhvr>
                                      <p:tavLst>
                                        <p:tav tm="0">
                                          <p:val>
                                            <p:strVal val="#ppt_x"/>
                                          </p:val>
                                        </p:tav>
                                        <p:tav tm="100000">
                                          <p:val>
                                            <p:strVal val="#ppt_x"/>
                                          </p:val>
                                        </p:tav>
                                      </p:tavLst>
                                    </p:anim>
                                    <p:anim calcmode="lin" valueType="num">
                                      <p:cBhvr>
                                        <p:cTn id="21" dur="1000" fill="hold"/>
                                        <p:tgtEl>
                                          <p:spTgt spid="122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P spid="12293" grpId="0" build="p"/>
      <p:bldP spid="1229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13DA562-A763-4E8B-9CE5-89C3A8D0F885}"/>
              </a:ext>
            </a:extLst>
          </p:cNvPr>
          <p:cNvSpPr>
            <a:spLocks noGrp="1" noChangeArrowheads="1"/>
          </p:cNvSpPr>
          <p:nvPr>
            <p:ph type="title"/>
          </p:nvPr>
        </p:nvSpPr>
        <p:spPr>
          <a:xfrm>
            <a:off x="1055807" y="34797"/>
            <a:ext cx="7051247" cy="2308324"/>
          </a:xfrm>
        </p:spPr>
        <p:txBody>
          <a:bodyPr wrap="square">
            <a:spAutoFit/>
          </a:bodyPr>
          <a:lstStyle/>
          <a:p>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confusion</a:t>
            </a:r>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order</a:t>
            </a:r>
            <a:r>
              <a:rPr lang="en-US" altLang="en-US" sz="4800" i="1" dirty="0">
                <a:solidFill>
                  <a:srgbClr val="00FFFF"/>
                </a:solidFill>
                <a:effectLst>
                  <a:outerShdw blurRad="38100" dist="38100" dir="2700000" algn="tl">
                    <a:srgbClr val="C0C0C0"/>
                  </a:outerShdw>
                </a:effectLst>
                <a:latin typeface="Arial Narrow" panose="020B0606020202030204" pitchFamily="34" charset="0"/>
              </a:rPr>
              <a:t>.</a:t>
            </a:r>
            <a:br>
              <a:rPr lang="en-US" altLang="en-US" sz="4800" b="1" dirty="0">
                <a:solidFill>
                  <a:srgbClr val="00FFFF"/>
                </a:solidFill>
                <a:effectLst>
                  <a:outerShdw blurRad="38100" dist="38100" dir="2700000" algn="tl">
                    <a:srgbClr val="C0C0C0"/>
                  </a:outerShdw>
                </a:effectLst>
                <a:latin typeface="Arial Narrow" panose="020B0606020202030204" pitchFamily="34" charset="0"/>
              </a:rPr>
            </a:br>
            <a:r>
              <a:rPr lang="en-US" altLang="en-US" sz="4800" b="1" dirty="0">
                <a:solidFill>
                  <a:srgbClr val="FFFF00"/>
                </a:solidFill>
                <a:effectLst>
                  <a:outerShdw blurRad="38100" dist="38100" dir="2700000" algn="tl">
                    <a:srgbClr val="C0C0C0"/>
                  </a:outerShdw>
                </a:effectLst>
                <a:latin typeface="Arial Narrow" panose="020B0606020202030204" pitchFamily="34" charset="0"/>
              </a:rPr>
              <a:t>1 Corinthians 14:33</a:t>
            </a:r>
          </a:p>
        </p:txBody>
      </p:sp>
      <p:sp>
        <p:nvSpPr>
          <p:cNvPr id="19459" name="Rectangle 3">
            <a:extLst>
              <a:ext uri="{FF2B5EF4-FFF2-40B4-BE49-F238E27FC236}">
                <a16:creationId xmlns:a16="http://schemas.microsoft.com/office/drawing/2014/main" id="{14E2AB4C-B02D-4456-ABE7-9DFF7A69C9D6}"/>
              </a:ext>
            </a:extLst>
          </p:cNvPr>
          <p:cNvSpPr>
            <a:spLocks noGrp="1" noChangeArrowheads="1"/>
          </p:cNvSpPr>
          <p:nvPr>
            <p:ph sz="half" idx="1"/>
          </p:nvPr>
        </p:nvSpPr>
        <p:spPr>
          <a:xfrm>
            <a:off x="457200" y="2209800"/>
            <a:ext cx="3690594" cy="2554545"/>
          </a:xfrm>
        </p:spPr>
        <p:txBody>
          <a:bodyPr wrap="square">
            <a:spAutoFit/>
          </a:bodyPr>
          <a:lstStyle/>
          <a:p>
            <a:pPr marL="228600" indent="-228600"/>
            <a:r>
              <a:rPr lang="en-US" altLang="en-US" sz="4000" dirty="0">
                <a:solidFill>
                  <a:schemeClr val="bg1"/>
                </a:solidFill>
                <a:latin typeface="Arial Narrow" panose="020B0606020202030204" pitchFamily="34" charset="0"/>
              </a:rPr>
              <a:t>Heaven’s wisdom helps remove disturbances. </a:t>
            </a:r>
            <a:r>
              <a:rPr lang="en-US" altLang="en-US" sz="4000" dirty="0">
                <a:solidFill>
                  <a:srgbClr val="FFFF00"/>
                </a:solidFill>
                <a:latin typeface="Arial Narrow" panose="020B0606020202030204" pitchFamily="34" charset="0"/>
              </a:rPr>
              <a:t>James 3:13</a:t>
            </a:r>
          </a:p>
        </p:txBody>
      </p:sp>
      <p:sp>
        <p:nvSpPr>
          <p:cNvPr id="19460" name="Rectangle 4">
            <a:extLst>
              <a:ext uri="{FF2B5EF4-FFF2-40B4-BE49-F238E27FC236}">
                <a16:creationId xmlns:a16="http://schemas.microsoft.com/office/drawing/2014/main" id="{1874DF72-9A41-4BF6-BF40-5ADEF17D20D9}"/>
              </a:ext>
            </a:extLst>
          </p:cNvPr>
          <p:cNvSpPr>
            <a:spLocks noGrp="1" noChangeArrowheads="1"/>
          </p:cNvSpPr>
          <p:nvPr>
            <p:ph sz="half" idx="2"/>
          </p:nvPr>
        </p:nvSpPr>
        <p:spPr>
          <a:xfrm>
            <a:off x="4648200" y="2209800"/>
            <a:ext cx="3810000" cy="2554545"/>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r>
              <a:rPr lang="en-US" altLang="en-US" sz="4000" dirty="0">
                <a:solidFill>
                  <a:schemeClr val="bg1"/>
                </a:solidFill>
                <a:latin typeface="Arial Narrow" panose="020B0606020202030204" pitchFamily="34" charset="0"/>
              </a:rPr>
              <a:t>Selfish rivalry, boasting, lying … confusion of evil. </a:t>
            </a:r>
            <a:r>
              <a:rPr lang="en-US" altLang="en-US" sz="4000" dirty="0">
                <a:solidFill>
                  <a:srgbClr val="FFFF00"/>
                </a:solidFill>
                <a:latin typeface="Arial Narrow" panose="020B0606020202030204" pitchFamily="34" charset="0"/>
              </a:rPr>
              <a:t>James 3:14-16</a:t>
            </a:r>
          </a:p>
        </p:txBody>
      </p:sp>
      <p:sp>
        <p:nvSpPr>
          <p:cNvPr id="6" name="Slide Number Placeholder 6">
            <a:extLst>
              <a:ext uri="{FF2B5EF4-FFF2-40B4-BE49-F238E27FC236}">
                <a16:creationId xmlns:a16="http://schemas.microsoft.com/office/drawing/2014/main" id="{33909E06-BC33-465E-8D0C-068C5990FC76}"/>
              </a:ext>
            </a:extLst>
          </p:cNvPr>
          <p:cNvSpPr>
            <a:spLocks noGrp="1"/>
          </p:cNvSpPr>
          <p:nvPr>
            <p:ph type="sldNum" sz="quarter" idx="12"/>
          </p:nvPr>
        </p:nvSpPr>
        <p:spPr/>
        <p:txBody>
          <a:bodyPr/>
          <a:lstStyle/>
          <a:p>
            <a:pPr fontAlgn="base">
              <a:spcBef>
                <a:spcPct val="0"/>
              </a:spcBef>
              <a:spcAft>
                <a:spcPct val="0"/>
              </a:spcAft>
            </a:pPr>
            <a:fld id="{834CDD2C-97E0-42CB-8A2C-2B795261BB2C}" type="slidenum">
              <a:rPr lang="en-US" altLang="en-US">
                <a:latin typeface="Arial" panose="020B0604020202020204" pitchFamily="34" charset="0"/>
              </a:rPr>
              <a:pPr fontAlgn="base">
                <a:spcBef>
                  <a:spcPct val="0"/>
                </a:spcBef>
                <a:spcAft>
                  <a:spcPct val="0"/>
                </a:spcAft>
              </a:pPr>
              <a:t>5</a:t>
            </a:fld>
            <a:endParaRPr lang="en-US" altLang="en-US">
              <a:latin typeface="Arial" panose="020B0604020202020204" pitchFamily="34" charset="0"/>
            </a:endParaRPr>
          </a:p>
        </p:txBody>
      </p:sp>
      <p:sp>
        <p:nvSpPr>
          <p:cNvPr id="19461" name="Text Box 5">
            <a:extLst>
              <a:ext uri="{FF2B5EF4-FFF2-40B4-BE49-F238E27FC236}">
                <a16:creationId xmlns:a16="http://schemas.microsoft.com/office/drawing/2014/main" id="{31FB7D0D-B1D4-4B7B-BF92-1633B11E93A9}"/>
              </a:ext>
            </a:extLst>
          </p:cNvPr>
          <p:cNvSpPr txBox="1">
            <a:spLocks noChangeArrowheads="1"/>
          </p:cNvSpPr>
          <p:nvPr/>
        </p:nvSpPr>
        <p:spPr bwMode="auto">
          <a:xfrm>
            <a:off x="56562" y="5257804"/>
            <a:ext cx="9030878" cy="1144929"/>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37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3700" b="1" i="1" dirty="0">
                <a:solidFill>
                  <a:srgbClr val="800000"/>
                </a:solidFill>
                <a:effectLst>
                  <a:outerShdw blurRad="38100" dist="38100" dir="2700000" algn="tl">
                    <a:srgbClr val="000000"/>
                  </a:outerShdw>
                </a:effectLst>
                <a:latin typeface="Arial Narrow" panose="020B0606020202030204" pitchFamily="34" charset="0"/>
              </a:rPr>
              <a:t>having put on the breastplate of righteousness</a:t>
            </a:r>
            <a:r>
              <a:rPr lang="en-US" altLang="en-US" sz="37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3700" dirty="0">
                <a:solidFill>
                  <a:srgbClr val="800000"/>
                </a:solidFill>
                <a:effectLst>
                  <a:outerShdw blurRad="38100" dist="38100" dir="2700000" algn="tl">
                    <a:srgbClr val="000000"/>
                  </a:outerShdw>
                </a:effectLst>
                <a:latin typeface="Arial Narrow" panose="020B0606020202030204" pitchFamily="34" charset="0"/>
              </a:rPr>
              <a:t> </a:t>
            </a:r>
            <a:r>
              <a:rPr lang="en-US" altLang="en-US" sz="3700" b="1" dirty="0">
                <a:solidFill>
                  <a:srgbClr val="000099"/>
                </a:solidFill>
                <a:effectLst>
                  <a:outerShdw blurRad="38100" dist="38100" dir="2700000" algn="tl">
                    <a:srgbClr val="000000"/>
                  </a:outerShdw>
                </a:effectLst>
                <a:latin typeface="Arial Narrow" panose="020B0606020202030204" pitchFamily="34" charset="0"/>
              </a:rPr>
              <a:t>Ephesians 6:14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60">
                                            <p:txEl>
                                              <p:pRg st="0" end="0"/>
                                            </p:txEl>
                                          </p:spTgt>
                                        </p:tgtEl>
                                        <p:attrNameLst>
                                          <p:attrName>style.visibility</p:attrName>
                                        </p:attrNameLst>
                                      </p:cBhvr>
                                      <p:to>
                                        <p:strVal val="visible"/>
                                      </p:to>
                                    </p:set>
                                    <p:anim calcmode="lin" valueType="num">
                                      <p:cBhvr additive="base">
                                        <p:cTn id="13" dur="500" fill="hold"/>
                                        <p:tgtEl>
                                          <p:spTgt spid="19460">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6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461"/>
                                        </p:tgtEl>
                                        <p:attrNameLst>
                                          <p:attrName>style.visibility</p:attrName>
                                        </p:attrNameLst>
                                      </p:cBhvr>
                                      <p:to>
                                        <p:strVal val="visible"/>
                                      </p:to>
                                    </p:set>
                                    <p:animEffect transition="in" filter="fade">
                                      <p:cBhvr>
                                        <p:cTn id="19" dur="1000"/>
                                        <p:tgtEl>
                                          <p:spTgt spid="19461"/>
                                        </p:tgtEl>
                                      </p:cBhvr>
                                    </p:animEffect>
                                    <p:anim calcmode="lin" valueType="num">
                                      <p:cBhvr>
                                        <p:cTn id="20" dur="1000" fill="hold"/>
                                        <p:tgtEl>
                                          <p:spTgt spid="19461"/>
                                        </p:tgtEl>
                                        <p:attrNameLst>
                                          <p:attrName>ppt_x</p:attrName>
                                        </p:attrNameLst>
                                      </p:cBhvr>
                                      <p:tavLst>
                                        <p:tav tm="0">
                                          <p:val>
                                            <p:strVal val="#ppt_x"/>
                                          </p:val>
                                        </p:tav>
                                        <p:tav tm="100000">
                                          <p:val>
                                            <p:strVal val="#ppt_x"/>
                                          </p:val>
                                        </p:tav>
                                      </p:tavLst>
                                    </p:anim>
                                    <p:anim calcmode="lin" valueType="num">
                                      <p:cBhvr>
                                        <p:cTn id="21" dur="1000" fill="hold"/>
                                        <p:tgtEl>
                                          <p:spTgt spid="194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P spid="19460" grpId="0" build="p"/>
      <p:bldP spid="194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E8BFF56-DDCC-4391-B78F-8C7E228CF6DF}"/>
              </a:ext>
            </a:extLst>
          </p:cNvPr>
          <p:cNvSpPr>
            <a:spLocks noGrp="1" noChangeArrowheads="1"/>
          </p:cNvSpPr>
          <p:nvPr>
            <p:ph type="title"/>
          </p:nvPr>
        </p:nvSpPr>
        <p:spPr>
          <a:xfrm>
            <a:off x="474484" y="25762"/>
            <a:ext cx="8245311" cy="2308324"/>
          </a:xfrm>
        </p:spPr>
        <p:txBody>
          <a:bodyPr wrap="square">
            <a:spAutoFit/>
          </a:bodyPr>
          <a:lstStyle/>
          <a:p>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darkness</a:t>
            </a:r>
            <a:r>
              <a:rPr lang="en-US" altLang="en-US" sz="4800" b="1" i="1" dirty="0">
                <a:solidFill>
                  <a:srgbClr val="00FFFF"/>
                </a:solidFill>
                <a:effectLst>
                  <a:outerShdw blurRad="38100" dist="38100" dir="2700000" algn="tl">
                    <a:srgbClr val="C0C0C0"/>
                  </a:outerShdw>
                </a:effectLst>
                <a:latin typeface="Arial Narrow" panose="020B0606020202030204" pitchFamily="34" charset="0"/>
              </a:rPr>
              <a:t> where there should be </a:t>
            </a:r>
            <a:r>
              <a:rPr lang="en-US" altLang="en-US" sz="4800" b="1" i="1" u="sng" dirty="0">
                <a:solidFill>
                  <a:srgbClr val="00FFFF"/>
                </a:solidFill>
                <a:effectLst>
                  <a:outerShdw blurRad="38100" dist="38100" dir="2700000" algn="tl">
                    <a:srgbClr val="C0C0C0"/>
                  </a:outerShdw>
                </a:effectLst>
                <a:latin typeface="Arial Narrow" panose="020B0606020202030204" pitchFamily="34" charset="0"/>
              </a:rPr>
              <a:t>light</a:t>
            </a:r>
            <a:r>
              <a:rPr lang="en-US" altLang="en-US" sz="4800" i="1" dirty="0">
                <a:solidFill>
                  <a:srgbClr val="00FFFF"/>
                </a:solidFill>
                <a:effectLst>
                  <a:outerShdw blurRad="38100" dist="38100" dir="2700000" algn="tl">
                    <a:srgbClr val="C0C0C0"/>
                  </a:outerShdw>
                </a:effectLst>
                <a:latin typeface="Arial Narrow" panose="020B0606020202030204" pitchFamily="34" charset="0"/>
              </a:rPr>
              <a:t>.</a:t>
            </a:r>
            <a:br>
              <a:rPr lang="en-US" altLang="en-US" sz="4800" b="1" dirty="0">
                <a:solidFill>
                  <a:srgbClr val="00FFFF"/>
                </a:solidFill>
                <a:effectLst>
                  <a:outerShdw blurRad="38100" dist="38100" dir="2700000" algn="tl">
                    <a:srgbClr val="C0C0C0"/>
                  </a:outerShdw>
                </a:effectLst>
                <a:latin typeface="Arial Narrow" panose="020B0606020202030204" pitchFamily="34" charset="0"/>
              </a:rPr>
            </a:br>
            <a:r>
              <a:rPr lang="en-US" altLang="en-US" sz="4800" b="1" dirty="0">
                <a:solidFill>
                  <a:srgbClr val="FFFF00"/>
                </a:solidFill>
                <a:effectLst>
                  <a:outerShdw blurRad="38100" dist="38100" dir="2700000" algn="tl">
                    <a:srgbClr val="C0C0C0"/>
                  </a:outerShdw>
                </a:effectLst>
                <a:latin typeface="Arial Narrow" panose="020B0606020202030204" pitchFamily="34" charset="0"/>
              </a:rPr>
              <a:t>2 Corinthians 4:3-4</a:t>
            </a:r>
          </a:p>
        </p:txBody>
      </p:sp>
      <p:sp>
        <p:nvSpPr>
          <p:cNvPr id="15363" name="Rectangle 3">
            <a:extLst>
              <a:ext uri="{FF2B5EF4-FFF2-40B4-BE49-F238E27FC236}">
                <a16:creationId xmlns:a16="http://schemas.microsoft.com/office/drawing/2014/main" id="{A913BB8C-237B-4161-8A98-3E36CC272EF7}"/>
              </a:ext>
            </a:extLst>
          </p:cNvPr>
          <p:cNvSpPr>
            <a:spLocks noGrp="1" noChangeArrowheads="1"/>
          </p:cNvSpPr>
          <p:nvPr>
            <p:ph sz="half" idx="1"/>
          </p:nvPr>
        </p:nvSpPr>
        <p:spPr>
          <a:xfrm>
            <a:off x="593889" y="2209800"/>
            <a:ext cx="3901911" cy="2554545"/>
          </a:xfrm>
        </p:spPr>
        <p:txBody>
          <a:bodyPr wrap="square">
            <a:spAutoFit/>
          </a:bodyPr>
          <a:lstStyle/>
          <a:p>
            <a:pPr marL="228600" indent="-228600"/>
            <a:r>
              <a:rPr lang="en-US" altLang="en-US" sz="4000" dirty="0">
                <a:solidFill>
                  <a:schemeClr val="bg1"/>
                </a:solidFill>
                <a:latin typeface="Arial Narrow" panose="020B0606020202030204" pitchFamily="34" charset="0"/>
              </a:rPr>
              <a:t>Light has come into the world. </a:t>
            </a:r>
            <a:r>
              <a:rPr lang="en-US" altLang="en-US" sz="4000" dirty="0">
                <a:solidFill>
                  <a:srgbClr val="FFFF00"/>
                </a:solidFill>
                <a:latin typeface="Arial Narrow" panose="020B0606020202030204" pitchFamily="34" charset="0"/>
              </a:rPr>
              <a:t>John 3:19-21; </a:t>
            </a:r>
            <a:br>
              <a:rPr lang="en-US" altLang="en-US" sz="4000" dirty="0">
                <a:solidFill>
                  <a:srgbClr val="FFFF00"/>
                </a:solidFill>
                <a:latin typeface="Arial Narrow" panose="020B0606020202030204" pitchFamily="34" charset="0"/>
              </a:rPr>
            </a:br>
            <a:r>
              <a:rPr lang="en-US" altLang="en-US" sz="4000" dirty="0">
                <a:solidFill>
                  <a:srgbClr val="FFFF00"/>
                </a:solidFill>
                <a:latin typeface="Arial Narrow" panose="020B0606020202030204" pitchFamily="34" charset="0"/>
              </a:rPr>
              <a:t>(2 Corinthians 4:6)</a:t>
            </a:r>
          </a:p>
        </p:txBody>
      </p:sp>
      <p:sp>
        <p:nvSpPr>
          <p:cNvPr id="15364" name="Rectangle 4">
            <a:extLst>
              <a:ext uri="{FF2B5EF4-FFF2-40B4-BE49-F238E27FC236}">
                <a16:creationId xmlns:a16="http://schemas.microsoft.com/office/drawing/2014/main" id="{2BF50EA2-AB58-4614-848E-BD3EF3708C05}"/>
              </a:ext>
            </a:extLst>
          </p:cNvPr>
          <p:cNvSpPr>
            <a:spLocks noGrp="1" noChangeArrowheads="1"/>
          </p:cNvSpPr>
          <p:nvPr>
            <p:ph sz="half" idx="2"/>
          </p:nvPr>
        </p:nvSpPr>
        <p:spPr>
          <a:xfrm>
            <a:off x="4615205" y="2334086"/>
            <a:ext cx="3810000" cy="1938992"/>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en-US" altLang="en-US" sz="4000" dirty="0">
                <a:solidFill>
                  <a:schemeClr val="bg1"/>
                </a:solidFill>
                <a:latin typeface="Arial Narrow" panose="020B0606020202030204" pitchFamily="34" charset="0"/>
              </a:rPr>
              <a:t>Walk as children of light.</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Ephesians 5:8</a:t>
            </a:r>
          </a:p>
        </p:txBody>
      </p:sp>
      <p:sp>
        <p:nvSpPr>
          <p:cNvPr id="6" name="Slide Number Placeholder 6">
            <a:extLst>
              <a:ext uri="{FF2B5EF4-FFF2-40B4-BE49-F238E27FC236}">
                <a16:creationId xmlns:a16="http://schemas.microsoft.com/office/drawing/2014/main" id="{F7210793-2DEE-43AA-8832-A65BC330C7F1}"/>
              </a:ext>
            </a:extLst>
          </p:cNvPr>
          <p:cNvSpPr>
            <a:spLocks noGrp="1"/>
          </p:cNvSpPr>
          <p:nvPr>
            <p:ph type="sldNum" sz="quarter" idx="12"/>
          </p:nvPr>
        </p:nvSpPr>
        <p:spPr/>
        <p:txBody>
          <a:bodyPr/>
          <a:lstStyle/>
          <a:p>
            <a:pPr fontAlgn="base">
              <a:spcBef>
                <a:spcPct val="0"/>
              </a:spcBef>
              <a:spcAft>
                <a:spcPct val="0"/>
              </a:spcAft>
            </a:pPr>
            <a:fld id="{1166D50E-5435-4C0D-BA05-2894C2DD3AF1}" type="slidenum">
              <a:rPr lang="en-US" altLang="en-US">
                <a:latin typeface="Arial" panose="020B0604020202020204" pitchFamily="34" charset="0"/>
              </a:rPr>
              <a:pPr fontAlgn="base">
                <a:spcBef>
                  <a:spcPct val="0"/>
                </a:spcBef>
                <a:spcAft>
                  <a:spcPct val="0"/>
                </a:spcAft>
              </a:pPr>
              <a:t>6</a:t>
            </a:fld>
            <a:endParaRPr lang="en-US" altLang="en-US">
              <a:latin typeface="Arial" panose="020B0604020202020204" pitchFamily="34" charset="0"/>
            </a:endParaRPr>
          </a:p>
        </p:txBody>
      </p:sp>
      <p:sp>
        <p:nvSpPr>
          <p:cNvPr id="15365" name="Text Box 5">
            <a:extLst>
              <a:ext uri="{FF2B5EF4-FFF2-40B4-BE49-F238E27FC236}">
                <a16:creationId xmlns:a16="http://schemas.microsoft.com/office/drawing/2014/main" id="{59614F1D-ECC9-4C6A-A4C3-B9BF19602AE7}"/>
              </a:ext>
            </a:extLst>
          </p:cNvPr>
          <p:cNvSpPr txBox="1">
            <a:spLocks noChangeArrowheads="1"/>
          </p:cNvSpPr>
          <p:nvPr/>
        </p:nvSpPr>
        <p:spPr bwMode="auto">
          <a:xfrm>
            <a:off x="76200" y="5302075"/>
            <a:ext cx="8839200" cy="1200329"/>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i="1" dirty="0">
                <a:solidFill>
                  <a:srgbClr val="800000"/>
                </a:solidFill>
                <a:effectLst>
                  <a:outerShdw blurRad="38100" dist="38100" dir="2700000" algn="tl">
                    <a:srgbClr val="000000"/>
                  </a:outerShdw>
                </a:effectLst>
                <a:latin typeface="Arial Narrow" panose="020B0606020202030204" pitchFamily="34" charset="0"/>
              </a:rPr>
              <a:t>having shod your feet with the preparation of the gospel of peace</a:t>
            </a: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dirty="0">
                <a:solidFill>
                  <a:srgbClr val="00FFFF"/>
                </a:solidFill>
                <a:effectLst>
                  <a:outerShdw blurRad="38100" dist="38100" dir="2700000" algn="tl">
                    <a:srgbClr val="000000"/>
                  </a:outerShdw>
                </a:effectLst>
                <a:latin typeface="Arial Narrow" panose="020B0606020202030204" pitchFamily="34" charset="0"/>
              </a:rPr>
              <a:t> </a:t>
            </a: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6:15</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364">
                                            <p:txEl>
                                              <p:pRg st="0" end="0"/>
                                            </p:txEl>
                                          </p:spTgt>
                                        </p:tgtEl>
                                        <p:attrNameLst>
                                          <p:attrName>style.visibility</p:attrName>
                                        </p:attrNameLst>
                                      </p:cBhvr>
                                      <p:to>
                                        <p:strVal val="visible"/>
                                      </p:to>
                                    </p:set>
                                    <p:anim calcmode="lin" valueType="num">
                                      <p:cBhvr additive="base">
                                        <p:cTn id="13" dur="500" fill="hold"/>
                                        <p:tgtEl>
                                          <p:spTgt spid="15364">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365"/>
                                        </p:tgtEl>
                                        <p:attrNameLst>
                                          <p:attrName>style.visibility</p:attrName>
                                        </p:attrNameLst>
                                      </p:cBhvr>
                                      <p:to>
                                        <p:strVal val="visible"/>
                                      </p:to>
                                    </p:set>
                                    <p:animEffect transition="in" filter="fade">
                                      <p:cBhvr>
                                        <p:cTn id="19" dur="1000"/>
                                        <p:tgtEl>
                                          <p:spTgt spid="15365"/>
                                        </p:tgtEl>
                                      </p:cBhvr>
                                    </p:animEffect>
                                    <p:anim calcmode="lin" valueType="num">
                                      <p:cBhvr>
                                        <p:cTn id="20" dur="1000" fill="hold"/>
                                        <p:tgtEl>
                                          <p:spTgt spid="15365"/>
                                        </p:tgtEl>
                                        <p:attrNameLst>
                                          <p:attrName>ppt_x</p:attrName>
                                        </p:attrNameLst>
                                      </p:cBhvr>
                                      <p:tavLst>
                                        <p:tav tm="0">
                                          <p:val>
                                            <p:strVal val="#ppt_x"/>
                                          </p:val>
                                        </p:tav>
                                        <p:tav tm="100000">
                                          <p:val>
                                            <p:strVal val="#ppt_x"/>
                                          </p:val>
                                        </p:tav>
                                      </p:tavLst>
                                    </p:anim>
                                    <p:anim calcmode="lin" valueType="num">
                                      <p:cBhvr>
                                        <p:cTn id="21" dur="1000" fill="hold"/>
                                        <p:tgtEl>
                                          <p:spTgt spid="153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15364" grpId="0" build="p"/>
      <p:bldP spid="1536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A53ACFE-9C16-42A2-96BD-4E6230883C3C}"/>
              </a:ext>
            </a:extLst>
          </p:cNvPr>
          <p:cNvSpPr>
            <a:spLocks noGrp="1" noChangeArrowheads="1"/>
          </p:cNvSpPr>
          <p:nvPr>
            <p:ph type="title"/>
          </p:nvPr>
        </p:nvSpPr>
        <p:spPr>
          <a:xfrm>
            <a:off x="829561" y="32860"/>
            <a:ext cx="7503736" cy="2123658"/>
          </a:xfrm>
        </p:spPr>
        <p:txBody>
          <a:bodyPr wrap="square">
            <a:spAutoFit/>
          </a:bodyPr>
          <a:lstStyle/>
          <a:p>
            <a:r>
              <a:rPr lang="en-US" altLang="en-US"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a place to stand</a:t>
            </a:r>
            <a:r>
              <a:rPr lang="en-US" altLang="en-US" b="1" i="1" dirty="0">
                <a:solidFill>
                  <a:srgbClr val="00FFFF"/>
                </a:solidFill>
                <a:effectLst>
                  <a:outerShdw blurRad="38100" dist="38100" dir="2700000" algn="tl">
                    <a:srgbClr val="C0C0C0"/>
                  </a:outerShdw>
                </a:effectLst>
                <a:latin typeface="Arial Narrow" panose="020B0606020202030204" pitchFamily="34" charset="0"/>
              </a:rPr>
              <a:t> where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none</a:t>
            </a:r>
            <a:r>
              <a:rPr lang="en-US" altLang="en-US" b="1" i="1" dirty="0">
                <a:solidFill>
                  <a:srgbClr val="00FFFF"/>
                </a:solidFill>
                <a:effectLst>
                  <a:outerShdw blurRad="38100" dist="38100" dir="2700000" algn="tl">
                    <a:srgbClr val="C0C0C0"/>
                  </a:outerShdw>
                </a:effectLst>
                <a:latin typeface="Arial Narrow" panose="020B0606020202030204" pitchFamily="34" charset="0"/>
              </a:rPr>
              <a:t> should be given.</a:t>
            </a:r>
            <a:br>
              <a:rPr lang="en-US" altLang="en-US" b="1" dirty="0">
                <a:solidFill>
                  <a:srgbClr val="00FFFF"/>
                </a:solidFill>
                <a:effectLst>
                  <a:outerShdw blurRad="38100" dist="38100" dir="2700000" algn="tl">
                    <a:srgbClr val="C0C0C0"/>
                  </a:outerShdw>
                </a:effectLst>
                <a:latin typeface="Arial Narrow" panose="020B0606020202030204" pitchFamily="34" charset="0"/>
              </a:rPr>
            </a:br>
            <a:r>
              <a:rPr lang="en-US" altLang="en-US" b="1" dirty="0">
                <a:solidFill>
                  <a:srgbClr val="FFFF00"/>
                </a:solidFill>
                <a:effectLst>
                  <a:outerShdw blurRad="38100" dist="38100" dir="2700000" algn="tl">
                    <a:srgbClr val="C0C0C0"/>
                  </a:outerShdw>
                </a:effectLst>
                <a:latin typeface="Arial Narrow" panose="020B0606020202030204" pitchFamily="34" charset="0"/>
              </a:rPr>
              <a:t>Ephesians 4:27</a:t>
            </a:r>
          </a:p>
        </p:txBody>
      </p:sp>
      <p:sp>
        <p:nvSpPr>
          <p:cNvPr id="17411" name="Rectangle 3">
            <a:extLst>
              <a:ext uri="{FF2B5EF4-FFF2-40B4-BE49-F238E27FC236}">
                <a16:creationId xmlns:a16="http://schemas.microsoft.com/office/drawing/2014/main" id="{F59655B9-4BC4-450A-95A8-365E39AE7A2E}"/>
              </a:ext>
            </a:extLst>
          </p:cNvPr>
          <p:cNvSpPr>
            <a:spLocks noGrp="1" noChangeArrowheads="1"/>
          </p:cNvSpPr>
          <p:nvPr>
            <p:ph sz="half" idx="1"/>
          </p:nvPr>
        </p:nvSpPr>
        <p:spPr>
          <a:xfrm>
            <a:off x="457200" y="2209800"/>
            <a:ext cx="4038600" cy="2431435"/>
          </a:xfrm>
        </p:spPr>
        <p:txBody>
          <a:bodyPr>
            <a:spAutoFit/>
          </a:bodyPr>
          <a:lstStyle/>
          <a:p>
            <a:pPr marL="228600" indent="-228600">
              <a:lnSpc>
                <a:spcPct val="90000"/>
              </a:lnSpc>
            </a:pPr>
            <a:r>
              <a:rPr lang="en-US" altLang="en-US" sz="4000" dirty="0">
                <a:solidFill>
                  <a:schemeClr val="bg1"/>
                </a:solidFill>
                <a:latin typeface="Arial Narrow" panose="020B0606020202030204" pitchFamily="34" charset="0"/>
              </a:rPr>
              <a:t>No opportunity. </a:t>
            </a:r>
            <a:r>
              <a:rPr lang="en-US" altLang="en-US" sz="4000" dirty="0">
                <a:solidFill>
                  <a:srgbClr val="FFFF00"/>
                </a:solidFill>
                <a:latin typeface="Arial Narrow" panose="020B0606020202030204" pitchFamily="34" charset="0"/>
              </a:rPr>
              <a:t>Ephesians 4:25-26</a:t>
            </a:r>
          </a:p>
          <a:p>
            <a:pPr marL="228600" indent="-228600">
              <a:lnSpc>
                <a:spcPct val="90000"/>
              </a:lnSpc>
            </a:pPr>
            <a:r>
              <a:rPr lang="en-US" altLang="en-US" sz="4000" dirty="0">
                <a:solidFill>
                  <a:schemeClr val="bg1"/>
                </a:solidFill>
                <a:latin typeface="Arial Narrow" panose="020B0606020202030204" pitchFamily="34" charset="0"/>
              </a:rPr>
              <a:t>Satan wants you. </a:t>
            </a:r>
            <a:r>
              <a:rPr lang="en-US" altLang="en-US" sz="4000" dirty="0">
                <a:solidFill>
                  <a:srgbClr val="FFFF00"/>
                </a:solidFill>
                <a:latin typeface="Arial Narrow" panose="020B0606020202030204" pitchFamily="34" charset="0"/>
              </a:rPr>
              <a:t>Luke 22:31-34</a:t>
            </a:r>
          </a:p>
        </p:txBody>
      </p:sp>
      <p:sp>
        <p:nvSpPr>
          <p:cNvPr id="17412" name="Rectangle 4">
            <a:extLst>
              <a:ext uri="{FF2B5EF4-FFF2-40B4-BE49-F238E27FC236}">
                <a16:creationId xmlns:a16="http://schemas.microsoft.com/office/drawing/2014/main" id="{FECF4221-031D-4AAF-BFD5-C905248EC228}"/>
              </a:ext>
            </a:extLst>
          </p:cNvPr>
          <p:cNvSpPr>
            <a:spLocks noGrp="1" noChangeArrowheads="1"/>
          </p:cNvSpPr>
          <p:nvPr>
            <p:ph sz="half" idx="2"/>
          </p:nvPr>
        </p:nvSpPr>
        <p:spPr>
          <a:xfrm>
            <a:off x="4648202" y="2204301"/>
            <a:ext cx="4260131" cy="2308324"/>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90000"/>
              </a:lnSpc>
            </a:pPr>
            <a:r>
              <a:rPr lang="en-US" altLang="en-US" sz="4000" dirty="0">
                <a:solidFill>
                  <a:schemeClr val="bg1"/>
                </a:solidFill>
                <a:latin typeface="Arial Narrow" panose="020B0606020202030204" pitchFamily="34" charset="0"/>
              </a:rPr>
              <a:t>Stand in the faith,</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1 Corinthians 16:13; Colossians 2:6-7 (Romans 1:17)</a:t>
            </a:r>
          </a:p>
        </p:txBody>
      </p:sp>
      <p:sp>
        <p:nvSpPr>
          <p:cNvPr id="6" name="Slide Number Placeholder 6">
            <a:extLst>
              <a:ext uri="{FF2B5EF4-FFF2-40B4-BE49-F238E27FC236}">
                <a16:creationId xmlns:a16="http://schemas.microsoft.com/office/drawing/2014/main" id="{4FB5481D-E885-41CC-A03C-E0E67462EDE2}"/>
              </a:ext>
            </a:extLst>
          </p:cNvPr>
          <p:cNvSpPr>
            <a:spLocks noGrp="1"/>
          </p:cNvSpPr>
          <p:nvPr>
            <p:ph type="sldNum" sz="quarter" idx="12"/>
          </p:nvPr>
        </p:nvSpPr>
        <p:spPr/>
        <p:txBody>
          <a:bodyPr/>
          <a:lstStyle/>
          <a:p>
            <a:pPr fontAlgn="base">
              <a:spcBef>
                <a:spcPct val="0"/>
              </a:spcBef>
              <a:spcAft>
                <a:spcPct val="0"/>
              </a:spcAft>
            </a:pPr>
            <a:fld id="{9F1DF4BD-E204-4308-A641-F22326C45073}" type="slidenum">
              <a:rPr lang="en-US" altLang="en-US">
                <a:latin typeface="Arial" panose="020B0604020202020204" pitchFamily="34" charset="0"/>
              </a:rPr>
              <a:pPr fontAlgn="base">
                <a:spcBef>
                  <a:spcPct val="0"/>
                </a:spcBef>
                <a:spcAft>
                  <a:spcPct val="0"/>
                </a:spcAft>
              </a:pPr>
              <a:t>7</a:t>
            </a:fld>
            <a:endParaRPr lang="en-US" altLang="en-US">
              <a:latin typeface="Arial" panose="020B0604020202020204" pitchFamily="34" charset="0"/>
            </a:endParaRPr>
          </a:p>
        </p:txBody>
      </p:sp>
      <p:sp>
        <p:nvSpPr>
          <p:cNvPr id="17413" name="Text Box 5">
            <a:extLst>
              <a:ext uri="{FF2B5EF4-FFF2-40B4-BE49-F238E27FC236}">
                <a16:creationId xmlns:a16="http://schemas.microsoft.com/office/drawing/2014/main" id="{9AFD8345-A5B2-41E6-807F-789C6B44ED41}"/>
              </a:ext>
            </a:extLst>
          </p:cNvPr>
          <p:cNvSpPr txBox="1">
            <a:spLocks noChangeArrowheads="1"/>
          </p:cNvSpPr>
          <p:nvPr/>
        </p:nvSpPr>
        <p:spPr bwMode="auto">
          <a:xfrm>
            <a:off x="342900" y="5125240"/>
            <a:ext cx="8305800" cy="1200329"/>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i="1" dirty="0">
                <a:solidFill>
                  <a:srgbClr val="800000"/>
                </a:solidFill>
                <a:effectLst>
                  <a:outerShdw blurRad="38100" dist="38100" dir="2700000" algn="tl">
                    <a:srgbClr val="000000"/>
                  </a:outerShdw>
                </a:effectLst>
                <a:latin typeface="Arial Narrow" panose="020B0606020202030204" pitchFamily="34" charset="0"/>
              </a:rPr>
              <a:t>withal taking up the shield of faith</a:t>
            </a:r>
            <a:r>
              <a:rPr lang="en-US" altLang="en-US" sz="4000" i="1" dirty="0">
                <a:solidFill>
                  <a:srgbClr val="800000"/>
                </a:solidFill>
                <a:effectLst>
                  <a:outerShdw blurRad="38100" dist="38100" dir="2700000" algn="tl">
                    <a:srgbClr val="000000"/>
                  </a:outerShdw>
                </a:effectLst>
                <a:latin typeface="Arial Narrow" panose="020B0606020202030204" pitchFamily="34" charset="0"/>
              </a:rPr>
              <a:t>”</a:t>
            </a:r>
            <a:br>
              <a:rPr lang="en-US" altLang="en-US" sz="4000" b="1" dirty="0">
                <a:solidFill>
                  <a:srgbClr val="800000"/>
                </a:solidFill>
                <a:effectLst>
                  <a:outerShdw blurRad="38100" dist="38100" dir="2700000" algn="tl">
                    <a:srgbClr val="000000"/>
                  </a:outerShdw>
                </a:effectLst>
                <a:latin typeface="Arial Narrow" panose="020B0606020202030204" pitchFamily="34" charset="0"/>
              </a:rPr>
            </a:b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6:16</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7412">
                                            <p:txEl>
                                              <p:pRg st="0" end="0"/>
                                            </p:txEl>
                                          </p:spTgt>
                                        </p:tgtEl>
                                        <p:attrNameLst>
                                          <p:attrName>style.visibility</p:attrName>
                                        </p:attrNameLst>
                                      </p:cBhvr>
                                      <p:to>
                                        <p:strVal val="visible"/>
                                      </p:to>
                                    </p:set>
                                    <p:anim calcmode="lin" valueType="num">
                                      <p:cBhvr additive="base">
                                        <p:cTn id="17" dur="500" fill="hold"/>
                                        <p:tgtEl>
                                          <p:spTgt spid="17412">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74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7413"/>
                                        </p:tgtEl>
                                        <p:attrNameLst>
                                          <p:attrName>style.visibility</p:attrName>
                                        </p:attrNameLst>
                                      </p:cBhvr>
                                      <p:to>
                                        <p:strVal val="visible"/>
                                      </p:to>
                                    </p:set>
                                    <p:animEffect transition="in" filter="fade">
                                      <p:cBhvr>
                                        <p:cTn id="23" dur="1000"/>
                                        <p:tgtEl>
                                          <p:spTgt spid="17413"/>
                                        </p:tgtEl>
                                      </p:cBhvr>
                                    </p:animEffect>
                                    <p:anim calcmode="lin" valueType="num">
                                      <p:cBhvr>
                                        <p:cTn id="24" dur="1000" fill="hold"/>
                                        <p:tgtEl>
                                          <p:spTgt spid="17413"/>
                                        </p:tgtEl>
                                        <p:attrNameLst>
                                          <p:attrName>ppt_x</p:attrName>
                                        </p:attrNameLst>
                                      </p:cBhvr>
                                      <p:tavLst>
                                        <p:tav tm="0">
                                          <p:val>
                                            <p:strVal val="#ppt_x"/>
                                          </p:val>
                                        </p:tav>
                                        <p:tav tm="100000">
                                          <p:val>
                                            <p:strVal val="#ppt_x"/>
                                          </p:val>
                                        </p:tav>
                                      </p:tavLst>
                                    </p:anim>
                                    <p:anim calcmode="lin" valueType="num">
                                      <p:cBhvr>
                                        <p:cTn id="25" dur="1000" fill="hold"/>
                                        <p:tgtEl>
                                          <p:spTgt spid="174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P spid="17412" grpId="0" build="p"/>
      <p:bldP spid="174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294DA3F-F187-4FA1-9C0C-4241126BDD6F}"/>
              </a:ext>
            </a:extLst>
          </p:cNvPr>
          <p:cNvSpPr>
            <a:spLocks noGrp="1" noChangeArrowheads="1"/>
          </p:cNvSpPr>
          <p:nvPr>
            <p:ph type="title"/>
          </p:nvPr>
        </p:nvSpPr>
        <p:spPr>
          <a:xfrm>
            <a:off x="226248" y="43071"/>
            <a:ext cx="8724900" cy="2123658"/>
          </a:xfrm>
        </p:spPr>
        <p:txBody>
          <a:bodyPr wrap="square">
            <a:spAutoFit/>
          </a:bodyPr>
          <a:lstStyle/>
          <a:p>
            <a:r>
              <a:rPr lang="en-US" altLang="en-US" b="1" i="1" dirty="0">
                <a:solidFill>
                  <a:srgbClr val="00FFFF"/>
                </a:solidFill>
                <a:effectLst>
                  <a:outerShdw blurRad="38100" dist="38100" dir="2700000" algn="tl">
                    <a:srgbClr val="C0C0C0"/>
                  </a:outerShdw>
                </a:effectLst>
                <a:latin typeface="Arial Narrow" panose="020B0606020202030204" pitchFamily="34" charset="0"/>
              </a:rPr>
              <a:t>The devil desires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senselessness</a:t>
            </a:r>
            <a:r>
              <a:rPr lang="en-US" altLang="en-US" b="1" i="1" dirty="0">
                <a:solidFill>
                  <a:srgbClr val="00FFFF"/>
                </a:solidFill>
                <a:effectLst>
                  <a:outerShdw blurRad="38100" dist="38100" dir="2700000" algn="tl">
                    <a:srgbClr val="C0C0C0"/>
                  </a:outerShdw>
                </a:effectLst>
                <a:latin typeface="Arial Narrow" panose="020B0606020202030204" pitchFamily="34" charset="0"/>
              </a:rPr>
              <a:t> where men should </a:t>
            </a:r>
            <a:r>
              <a:rPr lang="en-US" altLang="en-US" b="1" i="1" u="sng" dirty="0">
                <a:solidFill>
                  <a:srgbClr val="00FFFF"/>
                </a:solidFill>
                <a:effectLst>
                  <a:outerShdw blurRad="38100" dist="38100" dir="2700000" algn="tl">
                    <a:srgbClr val="C0C0C0"/>
                  </a:outerShdw>
                </a:effectLst>
                <a:latin typeface="Arial Narrow" panose="020B0606020202030204" pitchFamily="34" charset="0"/>
              </a:rPr>
              <a:t>come to their senses</a:t>
            </a:r>
            <a:br>
              <a:rPr lang="en-US" altLang="en-US" b="1" u="sng" dirty="0">
                <a:solidFill>
                  <a:srgbClr val="00FFFF"/>
                </a:solidFill>
                <a:effectLst>
                  <a:outerShdw blurRad="38100" dist="38100" dir="2700000" algn="tl">
                    <a:srgbClr val="C0C0C0"/>
                  </a:outerShdw>
                </a:effectLst>
                <a:latin typeface="Arial Narrow" panose="020B0606020202030204" pitchFamily="34" charset="0"/>
              </a:rPr>
            </a:br>
            <a:r>
              <a:rPr lang="en-US" altLang="en-US" b="1" dirty="0">
                <a:solidFill>
                  <a:srgbClr val="FFFF00"/>
                </a:solidFill>
                <a:effectLst>
                  <a:outerShdw blurRad="38100" dist="38100" dir="2700000" algn="tl">
                    <a:srgbClr val="C0C0C0"/>
                  </a:outerShdw>
                </a:effectLst>
                <a:latin typeface="Arial Narrow" panose="020B0606020202030204" pitchFamily="34" charset="0"/>
              </a:rPr>
              <a:t>2 Timothy 2:24-26</a:t>
            </a:r>
          </a:p>
        </p:txBody>
      </p:sp>
      <p:sp>
        <p:nvSpPr>
          <p:cNvPr id="25603" name="Rectangle 3">
            <a:extLst>
              <a:ext uri="{FF2B5EF4-FFF2-40B4-BE49-F238E27FC236}">
                <a16:creationId xmlns:a16="http://schemas.microsoft.com/office/drawing/2014/main" id="{FE69C321-6F8A-44EF-92CD-D2DB3C5A3220}"/>
              </a:ext>
            </a:extLst>
          </p:cNvPr>
          <p:cNvSpPr>
            <a:spLocks noGrp="1" noChangeArrowheads="1"/>
          </p:cNvSpPr>
          <p:nvPr>
            <p:ph sz="half" idx="1"/>
          </p:nvPr>
        </p:nvSpPr>
        <p:spPr>
          <a:xfrm>
            <a:off x="457200" y="2286000"/>
            <a:ext cx="4191000" cy="2862322"/>
          </a:xfrm>
        </p:spPr>
        <p:txBody>
          <a:bodyPr>
            <a:spAutoFit/>
          </a:bodyPr>
          <a:lstStyle/>
          <a:p>
            <a:pPr marL="228600" indent="-228600">
              <a:lnSpc>
                <a:spcPct val="90000"/>
              </a:lnSpc>
            </a:pPr>
            <a:r>
              <a:rPr lang="en-US" altLang="en-US" sz="4000" u="sng" dirty="0">
                <a:solidFill>
                  <a:schemeClr val="bg1"/>
                </a:solidFill>
                <a:latin typeface="Arial Narrow" panose="020B0606020202030204" pitchFamily="34" charset="0"/>
              </a:rPr>
              <a:t>Know the truth</a:t>
            </a:r>
            <a:r>
              <a:rPr lang="en-US" altLang="en-US" sz="4000" dirty="0">
                <a:solidFill>
                  <a:schemeClr val="bg1"/>
                </a:solidFill>
                <a:latin typeface="Arial Narrow" panose="020B0606020202030204" pitchFamily="34" charset="0"/>
              </a:rPr>
              <a:t>: Corrects, frees, calms the spirit, and brings sober thinking. </a:t>
            </a:r>
            <a:r>
              <a:rPr lang="en-US" altLang="en-US" sz="4000" dirty="0">
                <a:solidFill>
                  <a:srgbClr val="FFFF00"/>
                </a:solidFill>
                <a:latin typeface="Arial Narrow" panose="020B0606020202030204" pitchFamily="34" charset="0"/>
              </a:rPr>
              <a:t>Luke 15:17</a:t>
            </a:r>
            <a:endParaRPr lang="en-US" altLang="en-US" sz="4000" i="1" dirty="0">
              <a:solidFill>
                <a:srgbClr val="FFFF00"/>
              </a:solidFill>
              <a:latin typeface="Arial Narrow" panose="020B0606020202030204" pitchFamily="34" charset="0"/>
            </a:endParaRPr>
          </a:p>
        </p:txBody>
      </p:sp>
      <p:sp>
        <p:nvSpPr>
          <p:cNvPr id="25604" name="Rectangle 4">
            <a:extLst>
              <a:ext uri="{FF2B5EF4-FFF2-40B4-BE49-F238E27FC236}">
                <a16:creationId xmlns:a16="http://schemas.microsoft.com/office/drawing/2014/main" id="{14F65829-DDA2-4D41-9E1D-ED0574E90B38}"/>
              </a:ext>
            </a:extLst>
          </p:cNvPr>
          <p:cNvSpPr>
            <a:spLocks noGrp="1" noChangeArrowheads="1"/>
          </p:cNvSpPr>
          <p:nvPr>
            <p:ph sz="half" idx="2"/>
          </p:nvPr>
        </p:nvSpPr>
        <p:spPr>
          <a:xfrm>
            <a:off x="4648200" y="2286000"/>
            <a:ext cx="3411718" cy="1200329"/>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90000"/>
              </a:lnSpc>
            </a:pPr>
            <a:r>
              <a:rPr lang="en-US" altLang="en-US" sz="4000" dirty="0">
                <a:solidFill>
                  <a:schemeClr val="bg1"/>
                </a:solidFill>
                <a:latin typeface="Arial Narrow" panose="020B0606020202030204" pitchFamily="34" charset="0"/>
              </a:rPr>
              <a:t>Walk carefully.</a:t>
            </a:r>
            <a:br>
              <a:rPr lang="en-US" altLang="en-US" sz="4000" dirty="0">
                <a:solidFill>
                  <a:schemeClr val="bg1"/>
                </a:solidFill>
                <a:latin typeface="Arial Narrow" panose="020B0606020202030204" pitchFamily="34" charset="0"/>
              </a:rPr>
            </a:br>
            <a:r>
              <a:rPr lang="en-US" altLang="en-US" sz="4000" dirty="0">
                <a:solidFill>
                  <a:srgbClr val="FFFF00"/>
                </a:solidFill>
                <a:latin typeface="Arial Narrow" panose="020B0606020202030204" pitchFamily="34" charset="0"/>
              </a:rPr>
              <a:t>Ephesians 5:15</a:t>
            </a:r>
          </a:p>
        </p:txBody>
      </p:sp>
      <p:sp>
        <p:nvSpPr>
          <p:cNvPr id="6" name="Slide Number Placeholder 6">
            <a:extLst>
              <a:ext uri="{FF2B5EF4-FFF2-40B4-BE49-F238E27FC236}">
                <a16:creationId xmlns:a16="http://schemas.microsoft.com/office/drawing/2014/main" id="{CF1C39F4-7497-414A-9D7A-F0B5DBDE9405}"/>
              </a:ext>
            </a:extLst>
          </p:cNvPr>
          <p:cNvSpPr>
            <a:spLocks noGrp="1"/>
          </p:cNvSpPr>
          <p:nvPr>
            <p:ph type="sldNum" sz="quarter" idx="12"/>
          </p:nvPr>
        </p:nvSpPr>
        <p:spPr/>
        <p:txBody>
          <a:bodyPr/>
          <a:lstStyle/>
          <a:p>
            <a:pPr fontAlgn="base">
              <a:spcBef>
                <a:spcPct val="0"/>
              </a:spcBef>
              <a:spcAft>
                <a:spcPct val="0"/>
              </a:spcAft>
            </a:pPr>
            <a:fld id="{4EFCDB65-3E6F-4C70-893C-EEA932A7B290}" type="slidenum">
              <a:rPr lang="en-US" altLang="en-US">
                <a:latin typeface="Arial" panose="020B0604020202020204" pitchFamily="34" charset="0"/>
              </a:rPr>
              <a:pPr fontAlgn="base">
                <a:spcBef>
                  <a:spcPct val="0"/>
                </a:spcBef>
                <a:spcAft>
                  <a:spcPct val="0"/>
                </a:spcAft>
              </a:pPr>
              <a:t>8</a:t>
            </a:fld>
            <a:endParaRPr lang="en-US" altLang="en-US">
              <a:latin typeface="Arial" panose="020B0604020202020204" pitchFamily="34" charset="0"/>
            </a:endParaRPr>
          </a:p>
        </p:txBody>
      </p:sp>
      <p:sp>
        <p:nvSpPr>
          <p:cNvPr id="25605" name="Text Box 5">
            <a:extLst>
              <a:ext uri="{FF2B5EF4-FFF2-40B4-BE49-F238E27FC236}">
                <a16:creationId xmlns:a16="http://schemas.microsoft.com/office/drawing/2014/main" id="{4714C85C-3639-4B2E-A7F9-6311E58DD0B0}"/>
              </a:ext>
            </a:extLst>
          </p:cNvPr>
          <p:cNvSpPr txBox="1">
            <a:spLocks noChangeArrowheads="1"/>
          </p:cNvSpPr>
          <p:nvPr/>
        </p:nvSpPr>
        <p:spPr bwMode="auto">
          <a:xfrm>
            <a:off x="571500" y="5353836"/>
            <a:ext cx="8153400" cy="1255728"/>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400" b="1" i="1" dirty="0">
                <a:solidFill>
                  <a:srgbClr val="800000"/>
                </a:solidFill>
                <a:effectLst>
                  <a:outerShdw blurRad="38100" dist="38100" dir="2700000" algn="tl">
                    <a:srgbClr val="000000"/>
                  </a:outerShdw>
                </a:effectLst>
                <a:latin typeface="Arial Narrow" panose="020B0606020202030204" pitchFamily="34" charset="0"/>
              </a:rPr>
              <a:t>And take the helmet of salvation</a:t>
            </a: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0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6:17</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04">
                                            <p:txEl>
                                              <p:pRg st="0" end="0"/>
                                            </p:txEl>
                                          </p:spTgt>
                                        </p:tgtEl>
                                        <p:attrNameLst>
                                          <p:attrName>style.visibility</p:attrName>
                                        </p:attrNameLst>
                                      </p:cBhvr>
                                      <p:to>
                                        <p:strVal val="visible"/>
                                      </p:to>
                                    </p:set>
                                    <p:anim calcmode="lin" valueType="num">
                                      <p:cBhvr additive="base">
                                        <p:cTn id="13" dur="500" fill="hold"/>
                                        <p:tgtEl>
                                          <p:spTgt spid="25604">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5605"/>
                                        </p:tgtEl>
                                        <p:attrNameLst>
                                          <p:attrName>style.visibility</p:attrName>
                                        </p:attrNameLst>
                                      </p:cBhvr>
                                      <p:to>
                                        <p:strVal val="visible"/>
                                      </p:to>
                                    </p:set>
                                    <p:animEffect transition="in" filter="fade">
                                      <p:cBhvr>
                                        <p:cTn id="19" dur="1000"/>
                                        <p:tgtEl>
                                          <p:spTgt spid="25605"/>
                                        </p:tgtEl>
                                      </p:cBhvr>
                                    </p:animEffect>
                                    <p:anim calcmode="lin" valueType="num">
                                      <p:cBhvr>
                                        <p:cTn id="20" dur="1000" fill="hold"/>
                                        <p:tgtEl>
                                          <p:spTgt spid="25605"/>
                                        </p:tgtEl>
                                        <p:attrNameLst>
                                          <p:attrName>ppt_x</p:attrName>
                                        </p:attrNameLst>
                                      </p:cBhvr>
                                      <p:tavLst>
                                        <p:tav tm="0">
                                          <p:val>
                                            <p:strVal val="#ppt_x"/>
                                          </p:val>
                                        </p:tav>
                                        <p:tav tm="100000">
                                          <p:val>
                                            <p:strVal val="#ppt_x"/>
                                          </p:val>
                                        </p:tav>
                                      </p:tavLst>
                                    </p:anim>
                                    <p:anim calcmode="lin" valueType="num">
                                      <p:cBhvr>
                                        <p:cTn id="21" dur="1000" fill="hold"/>
                                        <p:tgtEl>
                                          <p:spTgt spid="256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P spid="25604" grpId="0" build="p"/>
      <p:bldP spid="2560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68085F5-4B09-4651-A62A-D958FB026554}"/>
              </a:ext>
            </a:extLst>
          </p:cNvPr>
          <p:cNvSpPr>
            <a:spLocks noGrp="1" noChangeArrowheads="1"/>
          </p:cNvSpPr>
          <p:nvPr>
            <p:ph type="title"/>
          </p:nvPr>
        </p:nvSpPr>
        <p:spPr>
          <a:xfrm>
            <a:off x="631599" y="300335"/>
            <a:ext cx="7861955" cy="923330"/>
          </a:xfrm>
        </p:spPr>
        <p:txBody>
          <a:bodyPr wrap="square">
            <a:spAutoFit/>
          </a:bodyPr>
          <a:lstStyle/>
          <a:p>
            <a:pPr>
              <a:lnSpc>
                <a:spcPct val="90000"/>
              </a:lnSpc>
            </a:pPr>
            <a:r>
              <a:rPr lang="en-US" altLang="en-US" sz="6000" b="1" i="1" dirty="0">
                <a:solidFill>
                  <a:srgbClr val="00FFFF"/>
                </a:solidFill>
                <a:effectLst>
                  <a:outerShdw blurRad="38100" dist="38100" dir="2700000" algn="tl">
                    <a:srgbClr val="C0C0C0"/>
                  </a:outerShdw>
                </a:effectLst>
                <a:latin typeface="Arial Narrow" panose="020B0606020202030204" pitchFamily="34" charset="0"/>
              </a:rPr>
              <a:t>In Battle Against the Devil</a:t>
            </a:r>
            <a:endParaRPr lang="en-US" altLang="en-US" sz="6000" b="1" i="1" dirty="0">
              <a:solidFill>
                <a:srgbClr val="FFFF00"/>
              </a:solidFill>
              <a:effectLst>
                <a:outerShdw blurRad="38100" dist="38100" dir="2700000" algn="tl">
                  <a:srgbClr val="C0C0C0"/>
                </a:outerShdw>
              </a:effectLst>
              <a:latin typeface="Arial Narrow" panose="020B0606020202030204" pitchFamily="34" charset="0"/>
            </a:endParaRPr>
          </a:p>
        </p:txBody>
      </p:sp>
      <p:sp>
        <p:nvSpPr>
          <p:cNvPr id="33795" name="Rectangle 3">
            <a:extLst>
              <a:ext uri="{FF2B5EF4-FFF2-40B4-BE49-F238E27FC236}">
                <a16:creationId xmlns:a16="http://schemas.microsoft.com/office/drawing/2014/main" id="{58D5D4D4-AEF2-4738-BC9D-19890D9487D8}"/>
              </a:ext>
            </a:extLst>
          </p:cNvPr>
          <p:cNvSpPr>
            <a:spLocks noGrp="1" noChangeArrowheads="1"/>
          </p:cNvSpPr>
          <p:nvPr>
            <p:ph sz="half" idx="1"/>
          </p:nvPr>
        </p:nvSpPr>
        <p:spPr>
          <a:xfrm>
            <a:off x="419100" y="1714500"/>
            <a:ext cx="4114800" cy="2862322"/>
          </a:xfrm>
        </p:spPr>
        <p:txBody>
          <a:bodyPr>
            <a:spAutoFit/>
          </a:bodyPr>
          <a:lstStyle/>
          <a:p>
            <a:pPr marL="228600" indent="-228600">
              <a:lnSpc>
                <a:spcPct val="90000"/>
              </a:lnSpc>
            </a:pPr>
            <a:r>
              <a:rPr lang="en-US" altLang="en-US" sz="4000" dirty="0">
                <a:solidFill>
                  <a:schemeClr val="bg1"/>
                </a:solidFill>
                <a:latin typeface="Arial Narrow" panose="020B0606020202030204" pitchFamily="34" charset="0"/>
              </a:rPr>
              <a:t>Cunning, crafty, deceptive, and powerful. </a:t>
            </a:r>
            <a:r>
              <a:rPr lang="en-US" altLang="en-US" sz="4000" dirty="0">
                <a:solidFill>
                  <a:srgbClr val="FFFF00"/>
                </a:solidFill>
                <a:latin typeface="Arial Narrow" panose="020B0606020202030204" pitchFamily="34" charset="0"/>
              </a:rPr>
              <a:t>Ephesians. 6:11-12; 2:2</a:t>
            </a:r>
          </a:p>
        </p:txBody>
      </p:sp>
      <p:sp>
        <p:nvSpPr>
          <p:cNvPr id="33796" name="Rectangle 4">
            <a:extLst>
              <a:ext uri="{FF2B5EF4-FFF2-40B4-BE49-F238E27FC236}">
                <a16:creationId xmlns:a16="http://schemas.microsoft.com/office/drawing/2014/main" id="{D408F7F6-1FC7-4EA1-A96E-8947DE377519}"/>
              </a:ext>
            </a:extLst>
          </p:cNvPr>
          <p:cNvSpPr>
            <a:spLocks noGrp="1" noChangeArrowheads="1"/>
          </p:cNvSpPr>
          <p:nvPr>
            <p:ph sz="half" idx="2"/>
          </p:nvPr>
        </p:nvSpPr>
        <p:spPr>
          <a:xfrm>
            <a:off x="4533900" y="1714500"/>
            <a:ext cx="4114800" cy="1754326"/>
          </a:xfrm>
          <a:noFill/>
          <a:ln/>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90000"/>
              </a:lnSpc>
            </a:pPr>
            <a:r>
              <a:rPr lang="en-US" altLang="en-US" sz="4000" dirty="0">
                <a:solidFill>
                  <a:schemeClr val="bg1"/>
                </a:solidFill>
                <a:latin typeface="Arial Narrow" panose="020B0606020202030204" pitchFamily="34" charset="0"/>
              </a:rPr>
              <a:t>Desires </a:t>
            </a:r>
            <a:r>
              <a:rPr lang="en-US" altLang="en-US" sz="4000" u="sng" dirty="0">
                <a:solidFill>
                  <a:schemeClr val="bg1"/>
                </a:solidFill>
                <a:latin typeface="Arial Narrow" panose="020B0606020202030204" pitchFamily="34" charset="0"/>
              </a:rPr>
              <a:t>surrender</a:t>
            </a:r>
            <a:r>
              <a:rPr lang="en-US" altLang="en-US" sz="4000" dirty="0">
                <a:solidFill>
                  <a:schemeClr val="bg1"/>
                </a:solidFill>
                <a:latin typeface="Arial Narrow" panose="020B0606020202030204" pitchFamily="34" charset="0"/>
              </a:rPr>
              <a:t> … we must </a:t>
            </a:r>
            <a:r>
              <a:rPr lang="en-US" altLang="en-US" sz="4000" u="sng" dirty="0">
                <a:solidFill>
                  <a:schemeClr val="bg1"/>
                </a:solidFill>
                <a:latin typeface="Arial Narrow" panose="020B0606020202030204" pitchFamily="34" charset="0"/>
              </a:rPr>
              <a:t>stand</a:t>
            </a:r>
            <a:r>
              <a:rPr lang="en-US" altLang="en-US" sz="4000" dirty="0">
                <a:solidFill>
                  <a:schemeClr val="bg1"/>
                </a:solidFill>
                <a:latin typeface="Arial Narrow" panose="020B0606020202030204" pitchFamily="34" charset="0"/>
              </a:rPr>
              <a:t> </a:t>
            </a:r>
            <a:r>
              <a:rPr lang="en-US" altLang="en-US" sz="4000" dirty="0">
                <a:solidFill>
                  <a:srgbClr val="FFFF00"/>
                </a:solidFill>
                <a:latin typeface="Arial Narrow" panose="020B0606020202030204" pitchFamily="34" charset="0"/>
              </a:rPr>
              <a:t>Ephesians 6:11, 13</a:t>
            </a:r>
          </a:p>
        </p:txBody>
      </p:sp>
      <p:sp>
        <p:nvSpPr>
          <p:cNvPr id="7" name="Slide Number Placeholder 6">
            <a:extLst>
              <a:ext uri="{FF2B5EF4-FFF2-40B4-BE49-F238E27FC236}">
                <a16:creationId xmlns:a16="http://schemas.microsoft.com/office/drawing/2014/main" id="{51DA5E5E-8E4A-4935-8BC9-29AA08A4C20C}"/>
              </a:ext>
            </a:extLst>
          </p:cNvPr>
          <p:cNvSpPr>
            <a:spLocks noGrp="1"/>
          </p:cNvSpPr>
          <p:nvPr>
            <p:ph type="sldNum" sz="quarter" idx="12"/>
          </p:nvPr>
        </p:nvSpPr>
        <p:spPr/>
        <p:txBody>
          <a:bodyPr/>
          <a:lstStyle/>
          <a:p>
            <a:pPr fontAlgn="base">
              <a:spcBef>
                <a:spcPct val="0"/>
              </a:spcBef>
              <a:spcAft>
                <a:spcPct val="0"/>
              </a:spcAft>
            </a:pPr>
            <a:fld id="{FDA7792E-91B2-4244-A0D7-39DC4E74348D}" type="slidenum">
              <a:rPr lang="en-US" altLang="en-US">
                <a:latin typeface="Arial" panose="020B0604020202020204" pitchFamily="34" charset="0"/>
              </a:rPr>
              <a:pPr fontAlgn="base">
                <a:spcBef>
                  <a:spcPct val="0"/>
                </a:spcBef>
                <a:spcAft>
                  <a:spcPct val="0"/>
                </a:spcAft>
              </a:pPr>
              <a:t>9</a:t>
            </a:fld>
            <a:endParaRPr lang="en-US" altLang="en-US">
              <a:latin typeface="Arial" panose="020B0604020202020204" pitchFamily="34" charset="0"/>
            </a:endParaRPr>
          </a:p>
        </p:txBody>
      </p:sp>
      <p:sp>
        <p:nvSpPr>
          <p:cNvPr id="33797" name="Text Box 5">
            <a:extLst>
              <a:ext uri="{FF2B5EF4-FFF2-40B4-BE49-F238E27FC236}">
                <a16:creationId xmlns:a16="http://schemas.microsoft.com/office/drawing/2014/main" id="{F87E5F50-7B09-4190-B630-DE3416B910EF}"/>
              </a:ext>
            </a:extLst>
          </p:cNvPr>
          <p:cNvSpPr txBox="1">
            <a:spLocks noChangeArrowheads="1"/>
          </p:cNvSpPr>
          <p:nvPr/>
        </p:nvSpPr>
        <p:spPr bwMode="auto">
          <a:xfrm>
            <a:off x="190500" y="4937272"/>
            <a:ext cx="8763000" cy="1311128"/>
          </a:xfrm>
          <a:prstGeom prst="rect">
            <a:avLst/>
          </a:prstGeom>
          <a:solidFill>
            <a:srgbClr val="CCFFFF"/>
          </a:solidFill>
          <a:ln w="38100">
            <a:solidFill>
              <a:srgbClr val="000080"/>
            </a:solidFill>
            <a:miter lim="800000"/>
            <a:headEnd/>
            <a:tailEnd/>
          </a:ln>
          <a:effectLst>
            <a:outerShdw dist="35921" dir="2700000" algn="ctr" rotWithShape="0">
              <a:schemeClr val="tx1"/>
            </a:outerShdw>
          </a:effectLst>
        </p:spPr>
        <p:txBody>
          <a:bodyPr wrap="square">
            <a:spAutoFit/>
          </a:bodyPr>
          <a:lstStyle/>
          <a:p>
            <a:pPr algn="ctr" fontAlgn="base">
              <a:lnSpc>
                <a:spcPct val="90000"/>
              </a:lnSpc>
              <a:spcBef>
                <a:spcPct val="50000"/>
              </a:spcBef>
              <a:spcAft>
                <a:spcPct val="0"/>
              </a:spcAft>
            </a:pP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400" b="1" i="1" dirty="0">
                <a:solidFill>
                  <a:srgbClr val="800000"/>
                </a:solidFill>
                <a:effectLst>
                  <a:outerShdw blurRad="38100" dist="38100" dir="2700000" algn="tl">
                    <a:srgbClr val="000000"/>
                  </a:outerShdw>
                </a:effectLst>
                <a:latin typeface="Arial Narrow" panose="020B0606020202030204" pitchFamily="34" charset="0"/>
              </a:rPr>
              <a:t>and the sword of the Spirit, which is the word of God</a:t>
            </a:r>
            <a:r>
              <a:rPr lang="en-US" altLang="en-US" sz="4400" i="1" dirty="0">
                <a:solidFill>
                  <a:srgbClr val="800000"/>
                </a:solidFill>
                <a:effectLst>
                  <a:outerShdw blurRad="38100" dist="38100" dir="2700000" algn="tl">
                    <a:srgbClr val="000000"/>
                  </a:outerShdw>
                </a:effectLst>
                <a:latin typeface="Arial Narrow" panose="020B0606020202030204" pitchFamily="34" charset="0"/>
              </a:rPr>
              <a:t>”</a:t>
            </a:r>
            <a:r>
              <a:rPr lang="en-US" altLang="en-US" sz="44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4000" b="1" dirty="0">
                <a:solidFill>
                  <a:srgbClr val="000099"/>
                </a:solidFill>
                <a:effectLst>
                  <a:outerShdw blurRad="38100" dist="38100" dir="2700000" algn="tl">
                    <a:srgbClr val="000000"/>
                  </a:outerShdw>
                </a:effectLst>
                <a:latin typeface="Arial Narrow" panose="020B0606020202030204" pitchFamily="34" charset="0"/>
              </a:rPr>
              <a:t>Ephesians 6:17</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796">
                                            <p:txEl>
                                              <p:pRg st="0" end="0"/>
                                            </p:txEl>
                                          </p:spTgt>
                                        </p:tgtEl>
                                        <p:attrNameLst>
                                          <p:attrName>style.visibility</p:attrName>
                                        </p:attrNameLst>
                                      </p:cBhvr>
                                      <p:to>
                                        <p:strVal val="visible"/>
                                      </p:to>
                                    </p:set>
                                    <p:anim calcmode="lin" valueType="num">
                                      <p:cBhvr additive="base">
                                        <p:cTn id="13" dur="500" fill="hold"/>
                                        <p:tgtEl>
                                          <p:spTgt spid="33796">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37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3797"/>
                                        </p:tgtEl>
                                        <p:attrNameLst>
                                          <p:attrName>style.visibility</p:attrName>
                                        </p:attrNameLst>
                                      </p:cBhvr>
                                      <p:to>
                                        <p:strVal val="visible"/>
                                      </p:to>
                                    </p:set>
                                    <p:animEffect transition="in" filter="fade">
                                      <p:cBhvr>
                                        <p:cTn id="19" dur="1000"/>
                                        <p:tgtEl>
                                          <p:spTgt spid="33797"/>
                                        </p:tgtEl>
                                      </p:cBhvr>
                                    </p:animEffect>
                                    <p:anim calcmode="lin" valueType="num">
                                      <p:cBhvr>
                                        <p:cTn id="20" dur="1000" fill="hold"/>
                                        <p:tgtEl>
                                          <p:spTgt spid="33797"/>
                                        </p:tgtEl>
                                        <p:attrNameLst>
                                          <p:attrName>ppt_x</p:attrName>
                                        </p:attrNameLst>
                                      </p:cBhvr>
                                      <p:tavLst>
                                        <p:tav tm="0">
                                          <p:val>
                                            <p:strVal val="#ppt_x"/>
                                          </p:val>
                                        </p:tav>
                                        <p:tav tm="100000">
                                          <p:val>
                                            <p:strVal val="#ppt_x"/>
                                          </p:val>
                                        </p:tav>
                                      </p:tavLst>
                                    </p:anim>
                                    <p:anim calcmode="lin" valueType="num">
                                      <p:cBhvr>
                                        <p:cTn id="21" dur="1000" fill="hold"/>
                                        <p:tgtEl>
                                          <p:spTgt spid="337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P spid="33796" grpId="0" build="p"/>
      <p:bldP spid="33797" grpId="0" animBg="1"/>
    </p:bldLst>
  </p:timing>
</p:sld>
</file>

<file path=ppt/theme/theme1.xml><?xml version="1.0" encoding="utf-8"?>
<a:theme xmlns:a="http://schemas.openxmlformats.org/drawingml/2006/main" name="Theme11">
  <a:themeElements>
    <a:clrScheme name="Black-Red 3">
      <a:dk1>
        <a:srgbClr val="000000"/>
      </a:dk1>
      <a:lt1>
        <a:srgbClr val="FFFFFF"/>
      </a:lt1>
      <a:dk2>
        <a:srgbClr val="000000"/>
      </a:dk2>
      <a:lt2>
        <a:srgbClr val="B2B2B2"/>
      </a:lt2>
      <a:accent1>
        <a:srgbClr val="B2B2B2"/>
      </a:accent1>
      <a:accent2>
        <a:srgbClr val="808080"/>
      </a:accent2>
      <a:accent3>
        <a:srgbClr val="FFFFFF"/>
      </a:accent3>
      <a:accent4>
        <a:srgbClr val="000000"/>
      </a:accent4>
      <a:accent5>
        <a:srgbClr val="D5D5D5"/>
      </a:accent5>
      <a:accent6>
        <a:srgbClr val="737373"/>
      </a:accent6>
      <a:hlink>
        <a:srgbClr val="969696"/>
      </a:hlink>
      <a:folHlink>
        <a:srgbClr val="4D4D4D"/>
      </a:folHlink>
    </a:clrScheme>
    <a:fontScheme name="Black-R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lack-Red 1">
        <a:dk1>
          <a:srgbClr val="00458A"/>
        </a:dk1>
        <a:lt1>
          <a:srgbClr val="D7D6AE"/>
        </a:lt1>
        <a:dk2>
          <a:srgbClr val="000066"/>
        </a:dk2>
        <a:lt2>
          <a:srgbClr val="006666"/>
        </a:lt2>
        <a:accent1>
          <a:srgbClr val="007A77"/>
        </a:accent1>
        <a:accent2>
          <a:srgbClr val="005856"/>
        </a:accent2>
        <a:accent3>
          <a:srgbClr val="AAAAB8"/>
        </a:accent3>
        <a:accent4>
          <a:srgbClr val="B7B794"/>
        </a:accent4>
        <a:accent5>
          <a:srgbClr val="AABEBD"/>
        </a:accent5>
        <a:accent6>
          <a:srgbClr val="004F4D"/>
        </a:accent6>
        <a:hlink>
          <a:srgbClr val="A8A884"/>
        </a:hlink>
        <a:folHlink>
          <a:srgbClr val="867E5E"/>
        </a:folHlink>
      </a:clrScheme>
      <a:clrMap bg1="dk2" tx1="lt1" bg2="dk1" tx2="lt2" accent1="accent1" accent2="accent2" accent3="accent3" accent4="accent4" accent5="accent5" accent6="accent6" hlink="hlink" folHlink="folHlink"/>
    </a:extraClrScheme>
    <a:extraClrScheme>
      <a:clrScheme name="Black-Red 2">
        <a:dk1>
          <a:srgbClr val="000066"/>
        </a:dk1>
        <a:lt1>
          <a:srgbClr val="FFFFFF"/>
        </a:lt1>
        <a:dk2>
          <a:srgbClr val="660066"/>
        </a:dk2>
        <a:lt2>
          <a:srgbClr val="FFFFCC"/>
        </a:lt2>
        <a:accent1>
          <a:srgbClr val="666699"/>
        </a:accent1>
        <a:accent2>
          <a:srgbClr val="000099"/>
        </a:accent2>
        <a:accent3>
          <a:srgbClr val="FFFFFF"/>
        </a:accent3>
        <a:accent4>
          <a:srgbClr val="000056"/>
        </a:accent4>
        <a:accent5>
          <a:srgbClr val="B8B8CA"/>
        </a:accent5>
        <a:accent6>
          <a:srgbClr val="00008A"/>
        </a:accent6>
        <a:hlink>
          <a:srgbClr val="006666"/>
        </a:hlink>
        <a:folHlink>
          <a:srgbClr val="800080"/>
        </a:folHlink>
      </a:clrScheme>
      <a:clrMap bg1="lt1" tx1="dk1" bg2="lt2" tx2="dk2" accent1="accent1" accent2="accent2" accent3="accent3" accent4="accent4" accent5="accent5" accent6="accent6" hlink="hlink" folHlink="folHlink"/>
    </a:extraClrScheme>
    <a:extraClrScheme>
      <a:clrScheme name="Black-Red 3">
        <a:dk1>
          <a:srgbClr val="000000"/>
        </a:dk1>
        <a:lt1>
          <a:srgbClr val="FFFFFF"/>
        </a:lt1>
        <a:dk2>
          <a:srgbClr val="000000"/>
        </a:dk2>
        <a:lt2>
          <a:srgbClr val="B2B2B2"/>
        </a:lt2>
        <a:accent1>
          <a:srgbClr val="B2B2B2"/>
        </a:accent1>
        <a:accent2>
          <a:srgbClr val="808080"/>
        </a:accent2>
        <a:accent3>
          <a:srgbClr val="FFFFFF"/>
        </a:accent3>
        <a:accent4>
          <a:srgbClr val="000000"/>
        </a:accent4>
        <a:accent5>
          <a:srgbClr val="D5D5D5"/>
        </a:accent5>
        <a:accent6>
          <a:srgbClr val="737373"/>
        </a:accent6>
        <a:hlink>
          <a:srgbClr val="969696"/>
        </a:hlink>
        <a:folHlink>
          <a:srgbClr val="4D4D4D"/>
        </a:folHlink>
      </a:clrScheme>
      <a:clrMap bg1="lt1" tx1="dk1" bg2="lt2" tx2="dk2" accent1="accent1" accent2="accent2" accent3="accent3" accent4="accent4" accent5="accent5" accent6="accent6" hlink="hlink" folHlink="folHlink"/>
    </a:extraClrScheme>
    <a:extraClrScheme>
      <a:clrScheme name="Black-Red 4">
        <a:dk1>
          <a:srgbClr val="003300"/>
        </a:dk1>
        <a:lt1>
          <a:srgbClr val="DBD0B9"/>
        </a:lt1>
        <a:dk2>
          <a:srgbClr val="09472B"/>
        </a:dk2>
        <a:lt2>
          <a:srgbClr val="A38955"/>
        </a:lt2>
        <a:accent1>
          <a:srgbClr val="B8A378"/>
        </a:accent1>
        <a:accent2>
          <a:srgbClr val="8E774A"/>
        </a:accent2>
        <a:accent3>
          <a:srgbClr val="AAB1AC"/>
        </a:accent3>
        <a:accent4>
          <a:srgbClr val="BBB19E"/>
        </a:accent4>
        <a:accent5>
          <a:srgbClr val="D8CEBE"/>
        </a:accent5>
        <a:accent6>
          <a:srgbClr val="806B42"/>
        </a:accent6>
        <a:hlink>
          <a:srgbClr val="A7A743"/>
        </a:hlink>
        <a:folHlink>
          <a:srgbClr val="919777"/>
        </a:folHlink>
      </a:clrScheme>
      <a:clrMap bg1="dk2" tx1="lt1" bg2="dk1" tx2="lt2" accent1="accent1" accent2="accent2" accent3="accent3" accent4="accent4" accent5="accent5" accent6="accent6" hlink="hlink" folHlink="folHlink"/>
    </a:extraClrScheme>
    <a:extraClrScheme>
      <a:clrScheme name="Black-Red 5">
        <a:dk1>
          <a:srgbClr val="5F5F5F"/>
        </a:dk1>
        <a:lt1>
          <a:srgbClr val="DDDDDD"/>
        </a:lt1>
        <a:dk2>
          <a:srgbClr val="000000"/>
        </a:dk2>
        <a:lt2>
          <a:srgbClr val="5F5F5F"/>
        </a:lt2>
        <a:accent1>
          <a:srgbClr val="B2B2B2"/>
        </a:accent1>
        <a:accent2>
          <a:srgbClr val="808080"/>
        </a:accent2>
        <a:accent3>
          <a:srgbClr val="AAAAAA"/>
        </a:accent3>
        <a:accent4>
          <a:srgbClr val="BDBDBD"/>
        </a:accent4>
        <a:accent5>
          <a:srgbClr val="D5D5D5"/>
        </a:accent5>
        <a:accent6>
          <a:srgbClr val="737373"/>
        </a:accent6>
        <a:hlink>
          <a:srgbClr val="B2B2B2"/>
        </a:hlink>
        <a:folHlink>
          <a:srgbClr val="777777"/>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1" id="{276C52E0-27BF-4EFA-8EA0-CC2D30C8E555}" vid="{107AF3D8-68DB-4915-A859-21F69EFF3B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Theme11</Template>
  <TotalTime>305</TotalTime>
  <Words>736</Words>
  <Application>Microsoft Office PowerPoint</Application>
  <PresentationFormat>On-screen Show (4:3)</PresentationFormat>
  <Paragraphs>94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Narrow</vt:lpstr>
      <vt:lpstr>Calibri</vt:lpstr>
      <vt:lpstr>Theme11</vt:lpstr>
      <vt:lpstr>The Desires Of The Devil</vt:lpstr>
      <vt:lpstr>We wrestle against …</vt:lpstr>
      <vt:lpstr>The Devil: Father of Lies John 8:44</vt:lpstr>
      <vt:lpstr>The devil desires lies where there should be truth. John 8:44</vt:lpstr>
      <vt:lpstr>The devil desires confusion where there should be order. 1 Corinthians 14:33</vt:lpstr>
      <vt:lpstr>The devil desires darkness where there should be light. 2 Corinthians 4:3-4</vt:lpstr>
      <vt:lpstr>The devil desires a place to stand where none should be given. Ephesians 4:27</vt:lpstr>
      <vt:lpstr>The devil desires senselessness where men should come to their senses 2 Timothy 2:24-26</vt:lpstr>
      <vt:lpstr>In Battle Against the Devil</vt:lpstr>
      <vt:lpstr>The devil desires peace where there should be war. Jeremiah 6:14</vt:lpstr>
      <vt:lpstr>The devil desires war where there should be peace. James 4:1</vt:lpstr>
      <vt:lpstr>The devil desires tolerance where there should be resistance James 4:7; 1 Peter 5:9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Desires of the Devil</dc:title>
  <dc:creator>Micky Galloway</dc:creator>
  <cp:lastModifiedBy>Richard Lidh</cp:lastModifiedBy>
  <cp:revision>11</cp:revision>
  <cp:lastPrinted>2022-01-16T22:21:21Z</cp:lastPrinted>
  <dcterms:created xsi:type="dcterms:W3CDTF">2022-01-14T22:14:14Z</dcterms:created>
  <dcterms:modified xsi:type="dcterms:W3CDTF">2022-01-16T22:21:42Z</dcterms:modified>
</cp:coreProperties>
</file>